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79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68B"/>
    <a:srgbClr val="F1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46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CECEE-E0BA-4975-B532-32FCFCC53C55}" type="datetimeFigureOut">
              <a:rPr lang="en-US" smtClean="0"/>
              <a:t>06-Sep-17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D306E-EAF5-4F07-BAC4-948E7252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2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D306E-EAF5-4F07-BAC4-948E7252D9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 descr="Add only your first and last name here.&#10;" title="Add only your first and last name here.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Add only your first and last name here.&#10;" title="Add only your first and last name here.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rgbClr val="F17700">
              <a:alpha val="69804"/>
            </a:srgb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41821" y="4559276"/>
            <a:ext cx="6758017" cy="664367"/>
          </a:xfrm>
          <a:prstGeom prst="rect">
            <a:avLst/>
          </a:prstGeom>
          <a:solidFill>
            <a:srgbClr val="21368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 descr="Add only your first and last name here." title="Add only your first and last name here."/>
          <p:cNvSpPr>
            <a:spLocks noGrp="1"/>
          </p:cNvSpPr>
          <p:nvPr>
            <p:ph type="body" sz="quarter" idx="10" hasCustomPrompt="1"/>
          </p:nvPr>
        </p:nvSpPr>
        <p:spPr>
          <a:xfrm>
            <a:off x="720429" y="3581400"/>
            <a:ext cx="6400800" cy="762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Add only your first and last name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533400" y="1143000"/>
            <a:ext cx="4191000" cy="4724400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Upload a high quality, professional picture of yourself here.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2133600"/>
            <a:ext cx="3124200" cy="2743200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en-US" dirty="0" smtClean="0"/>
              <a:t>Add one sentence about yourself.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91440" y="101600"/>
            <a:ext cx="8961120" cy="355600"/>
          </a:xfrm>
          <a:prstGeom prst="rect">
            <a:avLst/>
          </a:prstGeom>
          <a:solidFill>
            <a:srgbClr val="21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381000" y="625927"/>
            <a:ext cx="2340429" cy="3412673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 doing things you enjoy here.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352800" y="661827"/>
            <a:ext cx="5181600" cy="2743200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en-US" dirty="0" smtClean="0"/>
              <a:t>Add information about what you like to do at school, home, or in the community here. 2-3 sentences.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381000" y="4238375"/>
            <a:ext cx="3668712" cy="2387600"/>
          </a:xfrm>
        </p:spPr>
        <p:txBody>
          <a:bodyPr>
            <a:normAutofit/>
          </a:bodyPr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 doing things you enjoy here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4343400" y="3632200"/>
            <a:ext cx="4495800" cy="29972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 doing things you enjoy here.</a:t>
            </a:r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91440" y="101600"/>
            <a:ext cx="8961120" cy="355600"/>
          </a:xfrm>
          <a:prstGeom prst="rect">
            <a:avLst/>
          </a:prstGeom>
          <a:solidFill>
            <a:srgbClr val="21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1684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36575"/>
            <a:ext cx="8120062" cy="75882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en-US" dirty="0" smtClean="0"/>
              <a:t>Describe your work, volunteer or internship experience here in 1-2 sentences.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1716088"/>
            <a:ext cx="4310062" cy="2170112"/>
          </a:xfrm>
        </p:spPr>
        <p:txBody>
          <a:bodyPr/>
          <a:lstStyle>
            <a:lvl1pPr marL="457200" indent="-342900">
              <a:buFont typeface="Arial" panose="020B0604020202020204" pitchFamily="34" charset="0"/>
              <a:buChar char="•"/>
              <a:defRPr sz="2000" baseline="0"/>
            </a:lvl1pPr>
          </a:lstStyle>
          <a:p>
            <a:pPr lvl="0"/>
            <a:r>
              <a:rPr lang="en-US" dirty="0" smtClean="0"/>
              <a:t>List your job duties and responsibilities here. 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29200" y="1524000"/>
            <a:ext cx="3848100" cy="2362200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your work site tasks here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4406301"/>
            <a:ext cx="2695575" cy="176212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your work site tasks here.</a:t>
            </a:r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 hasCustomPrompt="1"/>
          </p:nvPr>
        </p:nvSpPr>
        <p:spPr>
          <a:xfrm>
            <a:off x="3671887" y="4038600"/>
            <a:ext cx="1800225" cy="254793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your work site tasks here.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0" y="4495800"/>
            <a:ext cx="3101975" cy="1689100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 a picture of your work site tasks here.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1440" y="101600"/>
            <a:ext cx="8961120" cy="355600"/>
          </a:xfrm>
          <a:prstGeom prst="rect">
            <a:avLst/>
          </a:prstGeom>
          <a:solidFill>
            <a:srgbClr val="21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9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14600" y="609600"/>
            <a:ext cx="5943600" cy="1752600"/>
          </a:xfrm>
        </p:spPr>
        <p:txBody>
          <a:bodyPr/>
          <a:lstStyle>
            <a:lvl1pPr>
              <a:defRPr sz="2000" baseline="0"/>
            </a:lvl1pPr>
          </a:lstStyle>
          <a:p>
            <a:pPr lvl="0"/>
            <a:r>
              <a:rPr lang="en-US" dirty="0" smtClean="0"/>
              <a:t>List the hard skills you use for this volunteer, work, or internship experience. </a:t>
            </a:r>
          </a:p>
          <a:p>
            <a:pPr lvl="0"/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304800" y="543242"/>
            <a:ext cx="2133600" cy="2890838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en-US" dirty="0" smtClean="0"/>
              <a:t>Upload a photo of you using a hard skill.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304800" y="3657600"/>
            <a:ext cx="2133600" cy="2971800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hard skill.</a:t>
            </a:r>
          </a:p>
          <a:p>
            <a:endParaRPr lang="en-US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3" hasCustomPrompt="1"/>
          </p:nvPr>
        </p:nvSpPr>
        <p:spPr>
          <a:xfrm>
            <a:off x="2895600" y="2667000"/>
            <a:ext cx="2133600" cy="3940082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hard skill.</a:t>
            </a:r>
          </a:p>
          <a:p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 hasCustomPrompt="1"/>
          </p:nvPr>
        </p:nvSpPr>
        <p:spPr>
          <a:xfrm>
            <a:off x="5410200" y="2514600"/>
            <a:ext cx="3436937" cy="1752600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hard skill.</a:t>
            </a:r>
          </a:p>
          <a:p>
            <a:endParaRPr lang="en-US" dirty="0"/>
          </a:p>
        </p:txBody>
      </p:sp>
      <p:sp>
        <p:nvSpPr>
          <p:cNvPr id="21" name="Picture Placeholder 19"/>
          <p:cNvSpPr>
            <a:spLocks noGrp="1"/>
          </p:cNvSpPr>
          <p:nvPr>
            <p:ph type="pic" sz="quarter" idx="15" hasCustomPrompt="1"/>
          </p:nvPr>
        </p:nvSpPr>
        <p:spPr>
          <a:xfrm>
            <a:off x="5410200" y="4495800"/>
            <a:ext cx="3436937" cy="2133600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hard skill.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1440" y="101600"/>
            <a:ext cx="8961120" cy="355600"/>
          </a:xfrm>
          <a:prstGeom prst="rect">
            <a:avLst/>
          </a:prstGeom>
          <a:solidFill>
            <a:srgbClr val="21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533400"/>
            <a:ext cx="5181600" cy="3170555"/>
          </a:xfrm>
        </p:spPr>
        <p:txBody>
          <a:bodyPr/>
          <a:lstStyle>
            <a:lvl1pPr marL="457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 baseline="0"/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List the soft skills you use for this volunteer, work, or internship experience.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Soft skill 1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Soft skill 2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Soft skill 3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Soft skill 4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Soft skill 5</a:t>
            </a:r>
          </a:p>
          <a:p>
            <a:pPr lvl="0"/>
            <a:endParaRPr lang="en-US" dirty="0" smtClean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533400" y="3810000"/>
            <a:ext cx="4648200" cy="2812084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soft skill.</a:t>
            </a:r>
          </a:p>
          <a:p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5653382" y="561975"/>
            <a:ext cx="3100387" cy="1343025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soft skill.</a:t>
            </a:r>
          </a:p>
          <a:p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5715000" y="2122488"/>
            <a:ext cx="3048000" cy="1916112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soft skill.</a:t>
            </a:r>
          </a:p>
          <a:p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 hasCustomPrompt="1"/>
          </p:nvPr>
        </p:nvSpPr>
        <p:spPr>
          <a:xfrm>
            <a:off x="5715000" y="4191000"/>
            <a:ext cx="3048000" cy="2420938"/>
          </a:xfrm>
        </p:spPr>
        <p:txBody>
          <a:bodyPr/>
          <a:lstStyle>
            <a:lvl1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2000"/>
            </a:lvl1pPr>
          </a:lstStyle>
          <a:p>
            <a:r>
              <a:rPr lang="en-US" dirty="0" smtClean="0"/>
              <a:t>Upload a photo of you using a soft skill.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1440" y="101600"/>
            <a:ext cx="8961120" cy="355600"/>
          </a:xfrm>
          <a:prstGeom prst="rect">
            <a:avLst/>
          </a:prstGeom>
          <a:solidFill>
            <a:srgbClr val="21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8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8D4ACA-EB3B-40EE-AE41-D9E5085B88BC}" type="datetimeFigureOut">
              <a:rPr lang="en-US" smtClean="0"/>
              <a:t>06-Sep-17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318155-BAC6-46DB-9CB7-1089E73546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11" r:id="rId2"/>
    <p:sldLayoutId id="2147483813" r:id="rId3"/>
    <p:sldLayoutId id="2147483814" r:id="rId4"/>
    <p:sldLayoutId id="2147483815" r:id="rId5"/>
    <p:sldLayoutId id="214748381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 descr="Add only your first and last name here." title="Add only your first and last name here.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33400" y="1143000"/>
            <a:ext cx="4191000" cy="4724400"/>
          </a:xfrm>
        </p:spPr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1413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9174" y="384175"/>
            <a:ext cx="8120062" cy="758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850" y="1600200"/>
            <a:ext cx="4310062" cy="21701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029200" y="1371600"/>
            <a:ext cx="3848100" cy="2514600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57225" y="4486275"/>
            <a:ext cx="2695575" cy="1762125"/>
          </a:xfrm>
        </p:spPr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671887" y="4114800"/>
            <a:ext cx="1800225" cy="2547937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4480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9929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51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sual Resu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Visual Resume</Template>
  <TotalTime>20</TotalTime>
  <Words>1</Words>
  <Application>Microsoft Office PowerPoint</Application>
  <PresentationFormat>On-screen Show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Visual Resume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samudra</cp:lastModifiedBy>
  <cp:revision>4</cp:revision>
  <dcterms:created xsi:type="dcterms:W3CDTF">2017-07-20T18:52:19Z</dcterms:created>
  <dcterms:modified xsi:type="dcterms:W3CDTF">2017-09-06T08:01:47Z</dcterms:modified>
</cp:coreProperties>
</file>