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62" r:id="rId3"/>
    <p:sldId id="264" r:id="rId4"/>
    <p:sldId id="267" r:id="rId5"/>
    <p:sldId id="269" r:id="rId6"/>
    <p:sldId id="257" r:id="rId7"/>
    <p:sldId id="261" r:id="rId8"/>
    <p:sldId id="258" r:id="rId9"/>
    <p:sldId id="259" r:id="rId10"/>
    <p:sldId id="260" r:id="rId11"/>
    <p:sldId id="26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86384" autoAdjust="0"/>
  </p:normalViewPr>
  <p:slideViewPr>
    <p:cSldViewPr snapToGrid="0">
      <p:cViewPr>
        <p:scale>
          <a:sx n="100" d="100"/>
          <a:sy n="100" d="100"/>
        </p:scale>
        <p:origin x="-648" y="-378"/>
      </p:cViewPr>
      <p:guideLst>
        <p:guide orient="horz" pos="2160"/>
        <p:guide orient="horz" pos="948"/>
        <p:guide orient="horz" pos="1146"/>
        <p:guide orient="horz" pos="2148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3736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C5E05-FE74-5240-83BE-931380BDAD0A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D082C-78DC-B640-83CE-E94822898FB3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200" dirty="0" smtClean="0"/>
            <a:t>French + fry</a:t>
          </a:r>
          <a:endParaRPr lang="en-US" sz="2200" dirty="0"/>
        </a:p>
      </dgm:t>
    </dgm:pt>
    <dgm:pt modelId="{0D059E8C-397A-2A4B-8888-CC23C31E43C7}" type="parTrans" cxnId="{538F4B2A-568E-8045-8E37-B69FD1429443}">
      <dgm:prSet/>
      <dgm:spPr/>
      <dgm:t>
        <a:bodyPr/>
        <a:lstStyle/>
        <a:p>
          <a:endParaRPr lang="en-US"/>
        </a:p>
      </dgm:t>
    </dgm:pt>
    <dgm:pt modelId="{0951529B-0C4F-9341-9A0B-578FAF2009B6}" type="sibTrans" cxnId="{538F4B2A-568E-8045-8E37-B69FD1429443}">
      <dgm:prSet/>
      <dgm:spPr/>
      <dgm:t>
        <a:bodyPr/>
        <a:lstStyle/>
        <a:p>
          <a:endParaRPr lang="en-US"/>
        </a:p>
      </dgm:t>
    </dgm:pt>
    <dgm:pt modelId="{DE1E2334-11D7-D949-A9C4-8003E3828824}">
      <dgm:prSet custT="1"/>
      <dgm:spPr/>
      <dgm:t>
        <a:bodyPr/>
        <a:lstStyle/>
        <a:p>
          <a:pPr rtl="0"/>
          <a:r>
            <a:rPr lang="en-US" sz="2200" dirty="0" smtClean="0"/>
            <a:t>foot + ball</a:t>
          </a:r>
          <a:endParaRPr lang="en-US" sz="2200" dirty="0"/>
        </a:p>
      </dgm:t>
    </dgm:pt>
    <dgm:pt modelId="{2E76BA89-B064-0C4C-9419-52C4B9896EE0}" type="parTrans" cxnId="{85390E87-8F2D-2F42-B176-4F74B1B3B153}">
      <dgm:prSet/>
      <dgm:spPr/>
      <dgm:t>
        <a:bodyPr/>
        <a:lstStyle/>
        <a:p>
          <a:endParaRPr lang="en-US"/>
        </a:p>
      </dgm:t>
    </dgm:pt>
    <dgm:pt modelId="{F3C768EE-7359-064D-A067-1DD4CBB91F34}" type="sibTrans" cxnId="{85390E87-8F2D-2F42-B176-4F74B1B3B153}">
      <dgm:prSet/>
      <dgm:spPr/>
      <dgm:t>
        <a:bodyPr/>
        <a:lstStyle/>
        <a:p>
          <a:endParaRPr lang="en-US"/>
        </a:p>
      </dgm:t>
    </dgm:pt>
    <dgm:pt modelId="{A3A928B1-A345-4B44-8268-C68735CC983C}">
      <dgm:prSet custT="1"/>
      <dgm:spPr/>
      <dgm:t>
        <a:bodyPr/>
        <a:lstStyle/>
        <a:p>
          <a:pPr rtl="0"/>
          <a:r>
            <a:rPr lang="en-US" sz="2200" dirty="0" smtClean="0"/>
            <a:t>weather + man</a:t>
          </a:r>
          <a:endParaRPr lang="en-US" sz="2200" dirty="0"/>
        </a:p>
      </dgm:t>
    </dgm:pt>
    <dgm:pt modelId="{EC6097BF-01E8-3C41-A688-AEA3758F709B}" type="parTrans" cxnId="{266493B4-C347-3F4F-AAA3-27ABA8F42DA0}">
      <dgm:prSet/>
      <dgm:spPr/>
      <dgm:t>
        <a:bodyPr/>
        <a:lstStyle/>
        <a:p>
          <a:endParaRPr lang="en-US"/>
        </a:p>
      </dgm:t>
    </dgm:pt>
    <dgm:pt modelId="{4DEE8080-A6D0-7B4D-AF72-4F444E2A625F}" type="sibTrans" cxnId="{266493B4-C347-3F4F-AAA3-27ABA8F42DA0}">
      <dgm:prSet/>
      <dgm:spPr/>
      <dgm:t>
        <a:bodyPr/>
        <a:lstStyle/>
        <a:p>
          <a:endParaRPr lang="en-US"/>
        </a:p>
      </dgm:t>
    </dgm:pt>
    <dgm:pt modelId="{93246470-E37F-4145-9739-814B22745CC6}">
      <dgm:prSet custT="1"/>
      <dgm:spPr/>
      <dgm:t>
        <a:bodyPr/>
        <a:lstStyle/>
        <a:p>
          <a:pPr rtl="0"/>
          <a:r>
            <a:rPr lang="en-US" sz="2200" dirty="0" smtClean="0"/>
            <a:t>fork + lift</a:t>
          </a:r>
          <a:endParaRPr lang="en-US" sz="2200" dirty="0"/>
        </a:p>
      </dgm:t>
    </dgm:pt>
    <dgm:pt modelId="{5FDF4F4E-1F45-5145-875D-C436AC509760}" type="parTrans" cxnId="{B532BBB6-8F71-B04A-9DD3-CAB14A2EF838}">
      <dgm:prSet/>
      <dgm:spPr/>
      <dgm:t>
        <a:bodyPr/>
        <a:lstStyle/>
        <a:p>
          <a:endParaRPr lang="en-US"/>
        </a:p>
      </dgm:t>
    </dgm:pt>
    <dgm:pt modelId="{04FFC71A-0431-2549-906B-302470ACE2ED}" type="sibTrans" cxnId="{B532BBB6-8F71-B04A-9DD3-CAB14A2EF838}">
      <dgm:prSet/>
      <dgm:spPr/>
      <dgm:t>
        <a:bodyPr/>
        <a:lstStyle/>
        <a:p>
          <a:endParaRPr lang="en-US"/>
        </a:p>
      </dgm:t>
    </dgm:pt>
    <dgm:pt modelId="{D6D628D3-D986-D049-B3B7-F21C1AEFCD82}">
      <dgm:prSet custT="1"/>
      <dgm:spPr>
        <a:noFill/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900" dirty="0" smtClean="0"/>
            <a:t>French fry</a:t>
          </a:r>
          <a:endParaRPr lang="en-US" sz="1900" dirty="0"/>
        </a:p>
      </dgm:t>
    </dgm:pt>
    <dgm:pt modelId="{774AA046-5D22-FC49-A3FD-DB2CC21D5CBF}" type="parTrans" cxnId="{F9A9423C-1E4F-CC40-81DC-027FB6886EA2}">
      <dgm:prSet/>
      <dgm:spPr/>
      <dgm:t>
        <a:bodyPr/>
        <a:lstStyle/>
        <a:p>
          <a:endParaRPr lang="en-US"/>
        </a:p>
      </dgm:t>
    </dgm:pt>
    <dgm:pt modelId="{B927F897-DB7C-6844-B2C9-CC6B49C1A904}" type="sibTrans" cxnId="{F9A9423C-1E4F-CC40-81DC-027FB6886EA2}">
      <dgm:prSet/>
      <dgm:spPr/>
      <dgm:t>
        <a:bodyPr/>
        <a:lstStyle/>
        <a:p>
          <a:endParaRPr lang="en-US"/>
        </a:p>
      </dgm:t>
    </dgm:pt>
    <dgm:pt modelId="{73DB04F6-BD91-7C42-833A-1ABB482FBCD7}">
      <dgm:prSet custT="1"/>
      <dgm:spPr>
        <a:noFill/>
        <a:ln w="38100">
          <a:solidFill>
            <a:schemeClr val="bg2"/>
          </a:solidFill>
        </a:ln>
      </dgm:spPr>
      <dgm:t>
        <a:bodyPr/>
        <a:lstStyle/>
        <a:p>
          <a:pPr rtl="0"/>
          <a:r>
            <a:rPr lang="en-US" sz="1900" dirty="0" smtClean="0"/>
            <a:t> fork lift</a:t>
          </a:r>
          <a:endParaRPr lang="en-US" sz="1900" dirty="0"/>
        </a:p>
      </dgm:t>
    </dgm:pt>
    <dgm:pt modelId="{B1224B83-9212-C748-A7C0-6A29DBF3BFBE}" type="parTrans" cxnId="{54A1AE3E-B1BC-3044-BDD0-D9DD8C3A6CF3}">
      <dgm:prSet/>
      <dgm:spPr/>
      <dgm:t>
        <a:bodyPr/>
        <a:lstStyle/>
        <a:p>
          <a:endParaRPr lang="en-US"/>
        </a:p>
      </dgm:t>
    </dgm:pt>
    <dgm:pt modelId="{3935302B-B606-624F-87AD-8AA0B8086413}" type="sibTrans" cxnId="{54A1AE3E-B1BC-3044-BDD0-D9DD8C3A6CF3}">
      <dgm:prSet/>
      <dgm:spPr/>
      <dgm:t>
        <a:bodyPr/>
        <a:lstStyle/>
        <a:p>
          <a:endParaRPr lang="en-US"/>
        </a:p>
      </dgm:t>
    </dgm:pt>
    <dgm:pt modelId="{A1693A73-2053-8E4B-8972-E6925F5F89E3}">
      <dgm:prSet custT="1"/>
      <dgm:spPr>
        <a:noFill/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sz="1900" dirty="0" smtClean="0"/>
            <a:t>football </a:t>
          </a:r>
          <a:endParaRPr lang="en-US" sz="1900" dirty="0"/>
        </a:p>
      </dgm:t>
    </dgm:pt>
    <dgm:pt modelId="{9EBEC7AC-FCF3-9D43-BAA5-FFE57AD1F0B8}" type="parTrans" cxnId="{C9736B5B-ADE2-4445-B6AF-54831B48A40E}">
      <dgm:prSet/>
      <dgm:spPr/>
      <dgm:t>
        <a:bodyPr/>
        <a:lstStyle/>
        <a:p>
          <a:endParaRPr lang="en-US"/>
        </a:p>
      </dgm:t>
    </dgm:pt>
    <dgm:pt modelId="{1D7B9854-E974-B247-9EE7-5CC2D46195B0}" type="sibTrans" cxnId="{C9736B5B-ADE2-4445-B6AF-54831B48A40E}">
      <dgm:prSet/>
      <dgm:spPr/>
      <dgm:t>
        <a:bodyPr/>
        <a:lstStyle/>
        <a:p>
          <a:endParaRPr lang="en-US"/>
        </a:p>
      </dgm:t>
    </dgm:pt>
    <dgm:pt modelId="{3ACCBFE4-2FE9-BC47-9A5E-8132FEFDCF2D}">
      <dgm:prSet custT="1"/>
      <dgm:spPr>
        <a:noFill/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sz="1900" dirty="0" smtClean="0"/>
            <a:t>weatherman </a:t>
          </a:r>
          <a:endParaRPr lang="en-US" sz="1900" dirty="0"/>
        </a:p>
      </dgm:t>
    </dgm:pt>
    <dgm:pt modelId="{6E0BC7F0-7140-AC45-BAB7-8DFA9B7FE70C}" type="parTrans" cxnId="{1DDE108C-32A7-FB47-8B77-2E95578EF497}">
      <dgm:prSet/>
      <dgm:spPr/>
      <dgm:t>
        <a:bodyPr/>
        <a:lstStyle/>
        <a:p>
          <a:endParaRPr lang="en-US"/>
        </a:p>
      </dgm:t>
    </dgm:pt>
    <dgm:pt modelId="{C29E018E-617C-254E-B155-68AC004BF620}" type="sibTrans" cxnId="{1DDE108C-32A7-FB47-8B77-2E95578EF497}">
      <dgm:prSet/>
      <dgm:spPr/>
      <dgm:t>
        <a:bodyPr/>
        <a:lstStyle/>
        <a:p>
          <a:endParaRPr lang="en-US"/>
        </a:p>
      </dgm:t>
    </dgm:pt>
    <dgm:pt modelId="{DE1DB9CA-D199-B447-99B1-E1B8BABCBF97}" type="pres">
      <dgm:prSet presAssocID="{C05C5E05-FE74-5240-83BE-931380BDAD0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B48CD8-5587-A141-A543-8EC7A2F8B408}" type="pres">
      <dgm:prSet presAssocID="{3DED082C-78DC-B640-83CE-E94822898FB3}" presName="horFlow" presStyleCnt="0"/>
      <dgm:spPr/>
    </dgm:pt>
    <dgm:pt modelId="{924A64CB-DA69-4C4A-BD60-3603D366D933}" type="pres">
      <dgm:prSet presAssocID="{3DED082C-78DC-B640-83CE-E94822898FB3}" presName="bigChev" presStyleLbl="node1" presStyleIdx="0" presStyleCnt="4"/>
      <dgm:spPr/>
      <dgm:t>
        <a:bodyPr/>
        <a:lstStyle/>
        <a:p>
          <a:endParaRPr lang="en-US"/>
        </a:p>
      </dgm:t>
    </dgm:pt>
    <dgm:pt modelId="{7149DCB0-B237-8E43-A99A-3490D85F9C2D}" type="pres">
      <dgm:prSet presAssocID="{774AA046-5D22-FC49-A3FD-DB2CC21D5CBF}" presName="parTrans" presStyleCnt="0"/>
      <dgm:spPr/>
    </dgm:pt>
    <dgm:pt modelId="{5D28EA92-E07F-7A47-BB26-2B385C7C7259}" type="pres">
      <dgm:prSet presAssocID="{D6D628D3-D986-D049-B3B7-F21C1AEFCD82}" presName="node" presStyleLbl="alignAccFollowNode1" presStyleIdx="0" presStyleCnt="4" custScaleX="12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4EFB-A3D4-9949-AA77-8676380EB0C1}" type="pres">
      <dgm:prSet presAssocID="{3DED082C-78DC-B640-83CE-E94822898FB3}" presName="vSp" presStyleCnt="0"/>
      <dgm:spPr/>
    </dgm:pt>
    <dgm:pt modelId="{D0EF5878-5A12-664A-8894-179247CD1ABF}" type="pres">
      <dgm:prSet presAssocID="{93246470-E37F-4145-9739-814B22745CC6}" presName="horFlow" presStyleCnt="0"/>
      <dgm:spPr/>
    </dgm:pt>
    <dgm:pt modelId="{88A7C42A-C194-8844-BDBE-858BE1028BC2}" type="pres">
      <dgm:prSet presAssocID="{93246470-E37F-4145-9739-814B22745CC6}" presName="bigChev" presStyleLbl="node1" presStyleIdx="1" presStyleCnt="4"/>
      <dgm:spPr/>
      <dgm:t>
        <a:bodyPr/>
        <a:lstStyle/>
        <a:p>
          <a:endParaRPr lang="en-US"/>
        </a:p>
      </dgm:t>
    </dgm:pt>
    <dgm:pt modelId="{F084029C-E02D-C646-B22B-E6C657C9EB63}" type="pres">
      <dgm:prSet presAssocID="{B1224B83-9212-C748-A7C0-6A29DBF3BFBE}" presName="parTrans" presStyleCnt="0"/>
      <dgm:spPr/>
    </dgm:pt>
    <dgm:pt modelId="{1F641A35-8A12-8545-A3D3-73BFE5759184}" type="pres">
      <dgm:prSet presAssocID="{73DB04F6-BD91-7C42-833A-1ABB482FBCD7}" presName="node" presStyleLbl="alignAccFollowNode1" presStyleIdx="1" presStyleCnt="4" custScaleX="12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637C1-1EB0-D64F-B03D-54BE3185137E}" type="pres">
      <dgm:prSet presAssocID="{93246470-E37F-4145-9739-814B22745CC6}" presName="vSp" presStyleCnt="0"/>
      <dgm:spPr/>
    </dgm:pt>
    <dgm:pt modelId="{32DFBB01-5750-DC4D-98B6-96D5ED8F366F}" type="pres">
      <dgm:prSet presAssocID="{DE1E2334-11D7-D949-A9C4-8003E3828824}" presName="horFlow" presStyleCnt="0"/>
      <dgm:spPr/>
    </dgm:pt>
    <dgm:pt modelId="{A153B976-3D0B-7843-9004-010ECD20F763}" type="pres">
      <dgm:prSet presAssocID="{DE1E2334-11D7-D949-A9C4-8003E3828824}" presName="bigChev" presStyleLbl="node1" presStyleIdx="2" presStyleCnt="4"/>
      <dgm:spPr/>
      <dgm:t>
        <a:bodyPr/>
        <a:lstStyle/>
        <a:p>
          <a:endParaRPr lang="en-US"/>
        </a:p>
      </dgm:t>
    </dgm:pt>
    <dgm:pt modelId="{7737E902-A9EC-C045-B190-2640E230DCA9}" type="pres">
      <dgm:prSet presAssocID="{9EBEC7AC-FCF3-9D43-BAA5-FFE57AD1F0B8}" presName="parTrans" presStyleCnt="0"/>
      <dgm:spPr/>
    </dgm:pt>
    <dgm:pt modelId="{1C748638-1D1B-BB43-8D0E-C446DC511676}" type="pres">
      <dgm:prSet presAssocID="{A1693A73-2053-8E4B-8972-E6925F5F89E3}" presName="node" presStyleLbl="alignAccFollowNode1" presStyleIdx="2" presStyleCnt="4" custScaleX="12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3884-A913-CB45-BC1E-EC4E9DAB03B0}" type="pres">
      <dgm:prSet presAssocID="{DE1E2334-11D7-D949-A9C4-8003E3828824}" presName="vSp" presStyleCnt="0"/>
      <dgm:spPr/>
    </dgm:pt>
    <dgm:pt modelId="{67A2D0A0-8BCC-384C-B9E9-ADDB99C75D27}" type="pres">
      <dgm:prSet presAssocID="{A3A928B1-A345-4B44-8268-C68735CC983C}" presName="horFlow" presStyleCnt="0"/>
      <dgm:spPr/>
    </dgm:pt>
    <dgm:pt modelId="{16BA27AD-D844-F141-9236-D9DFE70395CC}" type="pres">
      <dgm:prSet presAssocID="{A3A928B1-A345-4B44-8268-C68735CC983C}" presName="bigChev" presStyleLbl="node1" presStyleIdx="3" presStyleCnt="4"/>
      <dgm:spPr/>
      <dgm:t>
        <a:bodyPr/>
        <a:lstStyle/>
        <a:p>
          <a:endParaRPr lang="en-US"/>
        </a:p>
      </dgm:t>
    </dgm:pt>
    <dgm:pt modelId="{F30EAD27-5889-C840-AD9A-DB639B16A5EE}" type="pres">
      <dgm:prSet presAssocID="{6E0BC7F0-7140-AC45-BAB7-8DFA9B7FE70C}" presName="parTrans" presStyleCnt="0"/>
      <dgm:spPr/>
    </dgm:pt>
    <dgm:pt modelId="{776BE759-5150-2941-8B5B-10CB891CC5BF}" type="pres">
      <dgm:prSet presAssocID="{3ACCBFE4-2FE9-BC47-9A5E-8132FEFDCF2D}" presName="node" presStyleLbl="alignAccFollowNode1" presStyleIdx="3" presStyleCnt="4" custScaleX="12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1EA5B-ECFF-5648-B5F6-A4E37D2C9EAD}" type="presOf" srcId="{C05C5E05-FE74-5240-83BE-931380BDAD0A}" destId="{DE1DB9CA-D199-B447-99B1-E1B8BABCBF97}" srcOrd="0" destOrd="0" presId="urn:microsoft.com/office/officeart/2005/8/layout/lProcess3"/>
    <dgm:cxn modelId="{74630B7E-5CFC-F84C-A25B-8803586DA84E}" type="presOf" srcId="{93246470-E37F-4145-9739-814B22745CC6}" destId="{88A7C42A-C194-8844-BDBE-858BE1028BC2}" srcOrd="0" destOrd="0" presId="urn:microsoft.com/office/officeart/2005/8/layout/lProcess3"/>
    <dgm:cxn modelId="{2DC32A95-86FA-654F-BA13-EC0E9C58D6A0}" type="presOf" srcId="{A1693A73-2053-8E4B-8972-E6925F5F89E3}" destId="{1C748638-1D1B-BB43-8D0E-C446DC511676}" srcOrd="0" destOrd="0" presId="urn:microsoft.com/office/officeart/2005/8/layout/lProcess3"/>
    <dgm:cxn modelId="{6A0F67D0-C231-F443-8671-3F8D3EB0E18C}" type="presOf" srcId="{A3A928B1-A345-4B44-8268-C68735CC983C}" destId="{16BA27AD-D844-F141-9236-D9DFE70395CC}" srcOrd="0" destOrd="0" presId="urn:microsoft.com/office/officeart/2005/8/layout/lProcess3"/>
    <dgm:cxn modelId="{538F4B2A-568E-8045-8E37-B69FD1429443}" srcId="{C05C5E05-FE74-5240-83BE-931380BDAD0A}" destId="{3DED082C-78DC-B640-83CE-E94822898FB3}" srcOrd="0" destOrd="0" parTransId="{0D059E8C-397A-2A4B-8888-CC23C31E43C7}" sibTransId="{0951529B-0C4F-9341-9A0B-578FAF2009B6}"/>
    <dgm:cxn modelId="{54A1AE3E-B1BC-3044-BDD0-D9DD8C3A6CF3}" srcId="{93246470-E37F-4145-9739-814B22745CC6}" destId="{73DB04F6-BD91-7C42-833A-1ABB482FBCD7}" srcOrd="0" destOrd="0" parTransId="{B1224B83-9212-C748-A7C0-6A29DBF3BFBE}" sibTransId="{3935302B-B606-624F-87AD-8AA0B8086413}"/>
    <dgm:cxn modelId="{BF381C8A-3D47-894D-B448-B2BDB0438CE4}" type="presOf" srcId="{DE1E2334-11D7-D949-A9C4-8003E3828824}" destId="{A153B976-3D0B-7843-9004-010ECD20F763}" srcOrd="0" destOrd="0" presId="urn:microsoft.com/office/officeart/2005/8/layout/lProcess3"/>
    <dgm:cxn modelId="{B532BBB6-8F71-B04A-9DD3-CAB14A2EF838}" srcId="{C05C5E05-FE74-5240-83BE-931380BDAD0A}" destId="{93246470-E37F-4145-9739-814B22745CC6}" srcOrd="1" destOrd="0" parTransId="{5FDF4F4E-1F45-5145-875D-C436AC509760}" sibTransId="{04FFC71A-0431-2549-906B-302470ACE2ED}"/>
    <dgm:cxn modelId="{B1EA4911-5F28-7646-8D3F-DE654C8D0B99}" type="presOf" srcId="{3ACCBFE4-2FE9-BC47-9A5E-8132FEFDCF2D}" destId="{776BE759-5150-2941-8B5B-10CB891CC5BF}" srcOrd="0" destOrd="0" presId="urn:microsoft.com/office/officeart/2005/8/layout/lProcess3"/>
    <dgm:cxn modelId="{F9A9423C-1E4F-CC40-81DC-027FB6886EA2}" srcId="{3DED082C-78DC-B640-83CE-E94822898FB3}" destId="{D6D628D3-D986-D049-B3B7-F21C1AEFCD82}" srcOrd="0" destOrd="0" parTransId="{774AA046-5D22-FC49-A3FD-DB2CC21D5CBF}" sibTransId="{B927F897-DB7C-6844-B2C9-CC6B49C1A904}"/>
    <dgm:cxn modelId="{C9736B5B-ADE2-4445-B6AF-54831B48A40E}" srcId="{DE1E2334-11D7-D949-A9C4-8003E3828824}" destId="{A1693A73-2053-8E4B-8972-E6925F5F89E3}" srcOrd="0" destOrd="0" parTransId="{9EBEC7AC-FCF3-9D43-BAA5-FFE57AD1F0B8}" sibTransId="{1D7B9854-E974-B247-9EE7-5CC2D46195B0}"/>
    <dgm:cxn modelId="{EBE93778-2595-9B42-A5D3-A5BF7B85365B}" type="presOf" srcId="{3DED082C-78DC-B640-83CE-E94822898FB3}" destId="{924A64CB-DA69-4C4A-BD60-3603D366D933}" srcOrd="0" destOrd="0" presId="urn:microsoft.com/office/officeart/2005/8/layout/lProcess3"/>
    <dgm:cxn modelId="{266493B4-C347-3F4F-AAA3-27ABA8F42DA0}" srcId="{C05C5E05-FE74-5240-83BE-931380BDAD0A}" destId="{A3A928B1-A345-4B44-8268-C68735CC983C}" srcOrd="3" destOrd="0" parTransId="{EC6097BF-01E8-3C41-A688-AEA3758F709B}" sibTransId="{4DEE8080-A6D0-7B4D-AF72-4F444E2A625F}"/>
    <dgm:cxn modelId="{491BA0E9-1FC6-B84C-8C69-16A2EBCB4DCB}" type="presOf" srcId="{D6D628D3-D986-D049-B3B7-F21C1AEFCD82}" destId="{5D28EA92-E07F-7A47-BB26-2B385C7C7259}" srcOrd="0" destOrd="0" presId="urn:microsoft.com/office/officeart/2005/8/layout/lProcess3"/>
    <dgm:cxn modelId="{E4AEF8CB-A618-2345-B939-0024163149FE}" type="presOf" srcId="{73DB04F6-BD91-7C42-833A-1ABB482FBCD7}" destId="{1F641A35-8A12-8545-A3D3-73BFE5759184}" srcOrd="0" destOrd="0" presId="urn:microsoft.com/office/officeart/2005/8/layout/lProcess3"/>
    <dgm:cxn modelId="{1DDE108C-32A7-FB47-8B77-2E95578EF497}" srcId="{A3A928B1-A345-4B44-8268-C68735CC983C}" destId="{3ACCBFE4-2FE9-BC47-9A5E-8132FEFDCF2D}" srcOrd="0" destOrd="0" parTransId="{6E0BC7F0-7140-AC45-BAB7-8DFA9B7FE70C}" sibTransId="{C29E018E-617C-254E-B155-68AC004BF620}"/>
    <dgm:cxn modelId="{85390E87-8F2D-2F42-B176-4F74B1B3B153}" srcId="{C05C5E05-FE74-5240-83BE-931380BDAD0A}" destId="{DE1E2334-11D7-D949-A9C4-8003E3828824}" srcOrd="2" destOrd="0" parTransId="{2E76BA89-B064-0C4C-9419-52C4B9896EE0}" sibTransId="{F3C768EE-7359-064D-A067-1DD4CBB91F34}"/>
    <dgm:cxn modelId="{95D20CE5-B80B-3E4D-857C-AE8C07B82C64}" type="presParOf" srcId="{DE1DB9CA-D199-B447-99B1-E1B8BABCBF97}" destId="{80B48CD8-5587-A141-A543-8EC7A2F8B408}" srcOrd="0" destOrd="0" presId="urn:microsoft.com/office/officeart/2005/8/layout/lProcess3"/>
    <dgm:cxn modelId="{B426DFAC-064B-3B46-BC2D-CE12A3143A6D}" type="presParOf" srcId="{80B48CD8-5587-A141-A543-8EC7A2F8B408}" destId="{924A64CB-DA69-4C4A-BD60-3603D366D933}" srcOrd="0" destOrd="0" presId="urn:microsoft.com/office/officeart/2005/8/layout/lProcess3"/>
    <dgm:cxn modelId="{D52ACF82-2590-B14D-A8CE-FFBFEEB1CF9D}" type="presParOf" srcId="{80B48CD8-5587-A141-A543-8EC7A2F8B408}" destId="{7149DCB0-B237-8E43-A99A-3490D85F9C2D}" srcOrd="1" destOrd="0" presId="urn:microsoft.com/office/officeart/2005/8/layout/lProcess3"/>
    <dgm:cxn modelId="{8126A9BD-9856-404E-81D6-76DD01580769}" type="presParOf" srcId="{80B48CD8-5587-A141-A543-8EC7A2F8B408}" destId="{5D28EA92-E07F-7A47-BB26-2B385C7C7259}" srcOrd="2" destOrd="0" presId="urn:microsoft.com/office/officeart/2005/8/layout/lProcess3"/>
    <dgm:cxn modelId="{8533759A-E83C-2A46-938A-16C34EBA9DB4}" type="presParOf" srcId="{DE1DB9CA-D199-B447-99B1-E1B8BABCBF97}" destId="{855A4EFB-A3D4-9949-AA77-8676380EB0C1}" srcOrd="1" destOrd="0" presId="urn:microsoft.com/office/officeart/2005/8/layout/lProcess3"/>
    <dgm:cxn modelId="{88653018-1E64-3E46-BAB8-44B14251BA76}" type="presParOf" srcId="{DE1DB9CA-D199-B447-99B1-E1B8BABCBF97}" destId="{D0EF5878-5A12-664A-8894-179247CD1ABF}" srcOrd="2" destOrd="0" presId="urn:microsoft.com/office/officeart/2005/8/layout/lProcess3"/>
    <dgm:cxn modelId="{F1C7C391-F205-0C40-9BAF-58A6CF0620EB}" type="presParOf" srcId="{D0EF5878-5A12-664A-8894-179247CD1ABF}" destId="{88A7C42A-C194-8844-BDBE-858BE1028BC2}" srcOrd="0" destOrd="0" presId="urn:microsoft.com/office/officeart/2005/8/layout/lProcess3"/>
    <dgm:cxn modelId="{0D5AFDB4-6C33-5141-8413-56819C31CAF0}" type="presParOf" srcId="{D0EF5878-5A12-664A-8894-179247CD1ABF}" destId="{F084029C-E02D-C646-B22B-E6C657C9EB63}" srcOrd="1" destOrd="0" presId="urn:microsoft.com/office/officeart/2005/8/layout/lProcess3"/>
    <dgm:cxn modelId="{0D492260-0C33-E54A-A4AA-CDCEC910030D}" type="presParOf" srcId="{D0EF5878-5A12-664A-8894-179247CD1ABF}" destId="{1F641A35-8A12-8545-A3D3-73BFE5759184}" srcOrd="2" destOrd="0" presId="urn:microsoft.com/office/officeart/2005/8/layout/lProcess3"/>
    <dgm:cxn modelId="{E08849DF-8666-C24B-86FD-C3E617BAC119}" type="presParOf" srcId="{DE1DB9CA-D199-B447-99B1-E1B8BABCBF97}" destId="{7C5637C1-1EB0-D64F-B03D-54BE3185137E}" srcOrd="3" destOrd="0" presId="urn:microsoft.com/office/officeart/2005/8/layout/lProcess3"/>
    <dgm:cxn modelId="{011B4601-CB7F-6740-B21A-3B19F105FB2D}" type="presParOf" srcId="{DE1DB9CA-D199-B447-99B1-E1B8BABCBF97}" destId="{32DFBB01-5750-DC4D-98B6-96D5ED8F366F}" srcOrd="4" destOrd="0" presId="urn:microsoft.com/office/officeart/2005/8/layout/lProcess3"/>
    <dgm:cxn modelId="{6036F654-7356-4040-8DEE-041FFC56EEE0}" type="presParOf" srcId="{32DFBB01-5750-DC4D-98B6-96D5ED8F366F}" destId="{A153B976-3D0B-7843-9004-010ECD20F763}" srcOrd="0" destOrd="0" presId="urn:microsoft.com/office/officeart/2005/8/layout/lProcess3"/>
    <dgm:cxn modelId="{75FB721A-9DBF-0943-A00D-0EC879907711}" type="presParOf" srcId="{32DFBB01-5750-DC4D-98B6-96D5ED8F366F}" destId="{7737E902-A9EC-C045-B190-2640E230DCA9}" srcOrd="1" destOrd="0" presId="urn:microsoft.com/office/officeart/2005/8/layout/lProcess3"/>
    <dgm:cxn modelId="{20A89A55-3829-4242-A8C8-E7F3F58B3354}" type="presParOf" srcId="{32DFBB01-5750-DC4D-98B6-96D5ED8F366F}" destId="{1C748638-1D1B-BB43-8D0E-C446DC511676}" srcOrd="2" destOrd="0" presId="urn:microsoft.com/office/officeart/2005/8/layout/lProcess3"/>
    <dgm:cxn modelId="{5DB22324-A4B4-AE4F-9F92-5457B9F62DD1}" type="presParOf" srcId="{DE1DB9CA-D199-B447-99B1-E1B8BABCBF97}" destId="{7B993884-A913-CB45-BC1E-EC4E9DAB03B0}" srcOrd="5" destOrd="0" presId="urn:microsoft.com/office/officeart/2005/8/layout/lProcess3"/>
    <dgm:cxn modelId="{7E92AAAB-62C2-2840-947F-F9CD9AF448DA}" type="presParOf" srcId="{DE1DB9CA-D199-B447-99B1-E1B8BABCBF97}" destId="{67A2D0A0-8BCC-384C-B9E9-ADDB99C75D27}" srcOrd="6" destOrd="0" presId="urn:microsoft.com/office/officeart/2005/8/layout/lProcess3"/>
    <dgm:cxn modelId="{C900C714-5FA9-9C44-ABB2-418DD9D4FE82}" type="presParOf" srcId="{67A2D0A0-8BCC-384C-B9E9-ADDB99C75D27}" destId="{16BA27AD-D844-F141-9236-D9DFE70395CC}" srcOrd="0" destOrd="0" presId="urn:microsoft.com/office/officeart/2005/8/layout/lProcess3"/>
    <dgm:cxn modelId="{90B4D77C-05FD-074B-89EF-06E23CE95318}" type="presParOf" srcId="{67A2D0A0-8BCC-384C-B9E9-ADDB99C75D27}" destId="{F30EAD27-5889-C840-AD9A-DB639B16A5EE}" srcOrd="1" destOrd="0" presId="urn:microsoft.com/office/officeart/2005/8/layout/lProcess3"/>
    <dgm:cxn modelId="{CDD5FBD9-7D39-E041-9AD0-9971C4373F09}" type="presParOf" srcId="{67A2D0A0-8BCC-384C-B9E9-ADDB99C75D27}" destId="{776BE759-5150-2941-8B5B-10CB891CC5B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C5E05-FE74-5240-83BE-931380BDAD0A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940EA-2B5B-2C45-BFA1-E8F804ACA5BF}">
      <dgm:prSet/>
      <dgm:spPr/>
      <dgm:t>
        <a:bodyPr/>
        <a:lstStyle/>
        <a:p>
          <a:pPr rtl="0"/>
          <a:r>
            <a:rPr lang="en-US" dirty="0" smtClean="0"/>
            <a:t>child + care</a:t>
          </a:r>
          <a:endParaRPr lang="en-US" dirty="0"/>
        </a:p>
      </dgm:t>
    </dgm:pt>
    <dgm:pt modelId="{EAD8E025-8F4C-6746-BDC9-821977BE952D}" type="parTrans" cxnId="{C95BED1F-411F-4745-9FC9-F56836AB4D29}">
      <dgm:prSet/>
      <dgm:spPr/>
      <dgm:t>
        <a:bodyPr/>
        <a:lstStyle/>
        <a:p>
          <a:endParaRPr lang="en-US"/>
        </a:p>
      </dgm:t>
    </dgm:pt>
    <dgm:pt modelId="{331C719B-35EE-D44A-AEAA-22FB39BE86F0}" type="sibTrans" cxnId="{C95BED1F-411F-4745-9FC9-F56836AB4D29}">
      <dgm:prSet/>
      <dgm:spPr/>
      <dgm:t>
        <a:bodyPr/>
        <a:lstStyle/>
        <a:p>
          <a:endParaRPr lang="en-US"/>
        </a:p>
      </dgm:t>
    </dgm:pt>
    <dgm:pt modelId="{0D580162-A5C6-424A-9EAB-3C2F3A19F9F0}">
      <dgm:prSet/>
      <dgm:spPr/>
      <dgm:t>
        <a:bodyPr/>
        <a:lstStyle/>
        <a:p>
          <a:pPr rtl="0"/>
          <a:r>
            <a:rPr lang="en-US" dirty="0" smtClean="0"/>
            <a:t>one + half</a:t>
          </a:r>
          <a:endParaRPr lang="en-US" dirty="0"/>
        </a:p>
      </dgm:t>
    </dgm:pt>
    <dgm:pt modelId="{04A1C959-8503-2644-B870-6DCEC59E4140}" type="parTrans" cxnId="{807C6641-7217-3042-9B9F-0B8FAEECCC00}">
      <dgm:prSet/>
      <dgm:spPr/>
      <dgm:t>
        <a:bodyPr/>
        <a:lstStyle/>
        <a:p>
          <a:endParaRPr lang="en-US"/>
        </a:p>
      </dgm:t>
    </dgm:pt>
    <dgm:pt modelId="{6EB0BEF9-A421-E144-91D1-3F2C3A3BA23C}" type="sibTrans" cxnId="{807C6641-7217-3042-9B9F-0B8FAEECCC00}">
      <dgm:prSet/>
      <dgm:spPr/>
      <dgm:t>
        <a:bodyPr/>
        <a:lstStyle/>
        <a:p>
          <a:endParaRPr lang="en-US"/>
        </a:p>
      </dgm:t>
    </dgm:pt>
    <dgm:pt modelId="{38AA89A4-210E-0949-9496-ADE7AC752E8D}">
      <dgm:prSet/>
      <dgm:spPr/>
      <dgm:t>
        <a:bodyPr/>
        <a:lstStyle/>
        <a:p>
          <a:pPr rtl="0"/>
          <a:r>
            <a:rPr lang="en-US" dirty="0" smtClean="0"/>
            <a:t>mass + produced</a:t>
          </a:r>
          <a:endParaRPr lang="en-US" dirty="0"/>
        </a:p>
      </dgm:t>
    </dgm:pt>
    <dgm:pt modelId="{568A5EC0-8485-AC48-9EA9-6F1934F16C7F}" type="parTrans" cxnId="{C43EDF94-C4C0-F24C-AD9B-23D44A4D932E}">
      <dgm:prSet/>
      <dgm:spPr/>
      <dgm:t>
        <a:bodyPr/>
        <a:lstStyle/>
        <a:p>
          <a:endParaRPr lang="en-US"/>
        </a:p>
      </dgm:t>
    </dgm:pt>
    <dgm:pt modelId="{FDF76FCE-DBC7-F345-AA3D-08874B6D41AD}" type="sibTrans" cxnId="{C43EDF94-C4C0-F24C-AD9B-23D44A4D932E}">
      <dgm:prSet/>
      <dgm:spPr/>
      <dgm:t>
        <a:bodyPr/>
        <a:lstStyle/>
        <a:p>
          <a:endParaRPr lang="en-US"/>
        </a:p>
      </dgm:t>
    </dgm:pt>
    <dgm:pt modelId="{E85D6580-3A59-184D-ACE0-9664DBC4D776}">
      <dgm:prSet/>
      <dgm:spPr>
        <a:noFill/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childcare</a:t>
          </a:r>
          <a:endParaRPr lang="en-US" dirty="0"/>
        </a:p>
      </dgm:t>
    </dgm:pt>
    <dgm:pt modelId="{744158B0-5360-FF4B-B160-8FE1E90CB3A5}" type="parTrans" cxnId="{E1D161E4-5D0E-E54D-A07B-2D4C6D8F5C00}">
      <dgm:prSet/>
      <dgm:spPr/>
      <dgm:t>
        <a:bodyPr/>
        <a:lstStyle/>
        <a:p>
          <a:endParaRPr lang="en-US"/>
        </a:p>
      </dgm:t>
    </dgm:pt>
    <dgm:pt modelId="{40472807-1DE6-994E-89BF-84B8F749F1FA}" type="sibTrans" cxnId="{E1D161E4-5D0E-E54D-A07B-2D4C6D8F5C00}">
      <dgm:prSet/>
      <dgm:spPr/>
      <dgm:t>
        <a:bodyPr/>
        <a:lstStyle/>
        <a:p>
          <a:endParaRPr lang="en-US"/>
        </a:p>
      </dgm:t>
    </dgm:pt>
    <dgm:pt modelId="{AB6DFB55-56CA-5C4E-A744-2C7DEDE7172F}">
      <dgm:prSet/>
      <dgm:spPr>
        <a:noFill/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one-half</a:t>
          </a:r>
          <a:endParaRPr lang="en-US" dirty="0"/>
        </a:p>
      </dgm:t>
    </dgm:pt>
    <dgm:pt modelId="{E68E73D2-AE61-A344-97CC-31B0022B1C8F}" type="parTrans" cxnId="{580D2AA3-33AC-AF48-9F29-1012EAC63854}">
      <dgm:prSet/>
      <dgm:spPr/>
      <dgm:t>
        <a:bodyPr/>
        <a:lstStyle/>
        <a:p>
          <a:endParaRPr lang="en-US"/>
        </a:p>
      </dgm:t>
    </dgm:pt>
    <dgm:pt modelId="{4D657E45-6F49-B248-A375-DCFA790366A3}" type="sibTrans" cxnId="{580D2AA3-33AC-AF48-9F29-1012EAC63854}">
      <dgm:prSet/>
      <dgm:spPr/>
      <dgm:t>
        <a:bodyPr/>
        <a:lstStyle/>
        <a:p>
          <a:endParaRPr lang="en-US"/>
        </a:p>
      </dgm:t>
    </dgm:pt>
    <dgm:pt modelId="{26AB7ED0-6F7A-9A4E-AB85-80E2E5A26777}">
      <dgm:prSet/>
      <dgm:spPr>
        <a:noFill/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mass-produced</a:t>
          </a:r>
          <a:endParaRPr lang="en-US" dirty="0"/>
        </a:p>
      </dgm:t>
    </dgm:pt>
    <dgm:pt modelId="{647BD4DE-54AE-6243-A981-E4C0D6F11EEE}" type="parTrans" cxnId="{DFCF3E05-70DB-124F-8892-67D5DD8B575F}">
      <dgm:prSet/>
      <dgm:spPr/>
      <dgm:t>
        <a:bodyPr/>
        <a:lstStyle/>
        <a:p>
          <a:endParaRPr lang="en-US"/>
        </a:p>
      </dgm:t>
    </dgm:pt>
    <dgm:pt modelId="{AF17F1F2-F331-FB41-89C9-BCC1A86619B8}" type="sibTrans" cxnId="{DFCF3E05-70DB-124F-8892-67D5DD8B575F}">
      <dgm:prSet/>
      <dgm:spPr/>
      <dgm:t>
        <a:bodyPr/>
        <a:lstStyle/>
        <a:p>
          <a:endParaRPr lang="en-US"/>
        </a:p>
      </dgm:t>
    </dgm:pt>
    <dgm:pt modelId="{DE1DB9CA-D199-B447-99B1-E1B8BABCBF97}" type="pres">
      <dgm:prSet presAssocID="{C05C5E05-FE74-5240-83BE-931380BDAD0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EDE6D6-AF58-6141-A75A-0A362B512441}" type="pres">
      <dgm:prSet presAssocID="{6FD940EA-2B5B-2C45-BFA1-E8F804ACA5BF}" presName="horFlow" presStyleCnt="0"/>
      <dgm:spPr/>
    </dgm:pt>
    <dgm:pt modelId="{5A6FC932-5476-2947-BAC1-1F590FC2ACCB}" type="pres">
      <dgm:prSet presAssocID="{6FD940EA-2B5B-2C45-BFA1-E8F804ACA5BF}" presName="bigChev" presStyleLbl="node1" presStyleIdx="0" presStyleCnt="3"/>
      <dgm:spPr/>
      <dgm:t>
        <a:bodyPr/>
        <a:lstStyle/>
        <a:p>
          <a:endParaRPr lang="en-US"/>
        </a:p>
      </dgm:t>
    </dgm:pt>
    <dgm:pt modelId="{CE7CA03D-3330-094A-A508-4C0C2C812BA4}" type="pres">
      <dgm:prSet presAssocID="{744158B0-5360-FF4B-B160-8FE1E90CB3A5}" presName="parTrans" presStyleCnt="0"/>
      <dgm:spPr/>
    </dgm:pt>
    <dgm:pt modelId="{32964E14-06AF-D34E-9679-CD781E947346}" type="pres">
      <dgm:prSet presAssocID="{E85D6580-3A59-184D-ACE0-9664DBC4D776}" presName="node" presStyleLbl="alignAccFollowNode1" presStyleIdx="0" presStyleCnt="3" custScaleX="139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E7BCF-4381-674C-8252-5612B8810BA4}" type="pres">
      <dgm:prSet presAssocID="{6FD940EA-2B5B-2C45-BFA1-E8F804ACA5BF}" presName="vSp" presStyleCnt="0"/>
      <dgm:spPr/>
    </dgm:pt>
    <dgm:pt modelId="{ABEBA455-059C-9A43-9CBD-DCD8EEE0DC1B}" type="pres">
      <dgm:prSet presAssocID="{0D580162-A5C6-424A-9EAB-3C2F3A19F9F0}" presName="horFlow" presStyleCnt="0"/>
      <dgm:spPr/>
    </dgm:pt>
    <dgm:pt modelId="{2009E29D-0948-D447-B6DB-887458E7EA7E}" type="pres">
      <dgm:prSet presAssocID="{0D580162-A5C6-424A-9EAB-3C2F3A19F9F0}" presName="bigChev" presStyleLbl="node1" presStyleIdx="1" presStyleCnt="3"/>
      <dgm:spPr/>
      <dgm:t>
        <a:bodyPr/>
        <a:lstStyle/>
        <a:p>
          <a:endParaRPr lang="en-US"/>
        </a:p>
      </dgm:t>
    </dgm:pt>
    <dgm:pt modelId="{70DECD54-EAE6-8A40-96B6-61294C9707E2}" type="pres">
      <dgm:prSet presAssocID="{E68E73D2-AE61-A344-97CC-31B0022B1C8F}" presName="parTrans" presStyleCnt="0"/>
      <dgm:spPr/>
    </dgm:pt>
    <dgm:pt modelId="{D5F2B452-56BA-E94D-A161-F4E03932A46D}" type="pres">
      <dgm:prSet presAssocID="{AB6DFB55-56CA-5C4E-A744-2C7DEDE7172F}" presName="node" presStyleLbl="alignAccFollowNode1" presStyleIdx="1" presStyleCnt="3" custScaleX="139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153CC-9A6C-3344-867F-302722FBC50E}" type="pres">
      <dgm:prSet presAssocID="{0D580162-A5C6-424A-9EAB-3C2F3A19F9F0}" presName="vSp" presStyleCnt="0"/>
      <dgm:spPr/>
    </dgm:pt>
    <dgm:pt modelId="{C464EE6D-DABE-4442-AADC-833B14CF08A5}" type="pres">
      <dgm:prSet presAssocID="{38AA89A4-210E-0949-9496-ADE7AC752E8D}" presName="horFlow" presStyleCnt="0"/>
      <dgm:spPr/>
    </dgm:pt>
    <dgm:pt modelId="{3F806489-748E-C946-A78B-64B0CDF60D82}" type="pres">
      <dgm:prSet presAssocID="{38AA89A4-210E-0949-9496-ADE7AC752E8D}" presName="bigChev" presStyleLbl="node1" presStyleIdx="2" presStyleCnt="3"/>
      <dgm:spPr/>
      <dgm:t>
        <a:bodyPr/>
        <a:lstStyle/>
        <a:p>
          <a:endParaRPr lang="en-US"/>
        </a:p>
      </dgm:t>
    </dgm:pt>
    <dgm:pt modelId="{64D20173-6ED8-3C4B-8F93-A746C6CD26E5}" type="pres">
      <dgm:prSet presAssocID="{647BD4DE-54AE-6243-A981-E4C0D6F11EEE}" presName="parTrans" presStyleCnt="0"/>
      <dgm:spPr/>
    </dgm:pt>
    <dgm:pt modelId="{17C8E3FB-85D6-FB40-BD6D-035F66A910CA}" type="pres">
      <dgm:prSet presAssocID="{26AB7ED0-6F7A-9A4E-AB85-80E2E5A26777}" presName="node" presStyleLbl="alignAccFollowNode1" presStyleIdx="2" presStyleCnt="3" custScaleX="134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F4D92-D75C-124C-814C-B35ED3A2E47B}" type="presOf" srcId="{C05C5E05-FE74-5240-83BE-931380BDAD0A}" destId="{DE1DB9CA-D199-B447-99B1-E1B8BABCBF97}" srcOrd="0" destOrd="0" presId="urn:microsoft.com/office/officeart/2005/8/layout/lProcess3"/>
    <dgm:cxn modelId="{DFCF3E05-70DB-124F-8892-67D5DD8B575F}" srcId="{38AA89A4-210E-0949-9496-ADE7AC752E8D}" destId="{26AB7ED0-6F7A-9A4E-AB85-80E2E5A26777}" srcOrd="0" destOrd="0" parTransId="{647BD4DE-54AE-6243-A981-E4C0D6F11EEE}" sibTransId="{AF17F1F2-F331-FB41-89C9-BCC1A86619B8}"/>
    <dgm:cxn modelId="{10D9F534-3580-E54A-97DE-2868F5C66F73}" type="presOf" srcId="{6FD940EA-2B5B-2C45-BFA1-E8F804ACA5BF}" destId="{5A6FC932-5476-2947-BAC1-1F590FC2ACCB}" srcOrd="0" destOrd="0" presId="urn:microsoft.com/office/officeart/2005/8/layout/lProcess3"/>
    <dgm:cxn modelId="{2C550E38-C627-674F-9BF9-7F5141DA4746}" type="presOf" srcId="{AB6DFB55-56CA-5C4E-A744-2C7DEDE7172F}" destId="{D5F2B452-56BA-E94D-A161-F4E03932A46D}" srcOrd="0" destOrd="0" presId="urn:microsoft.com/office/officeart/2005/8/layout/lProcess3"/>
    <dgm:cxn modelId="{E1D161E4-5D0E-E54D-A07B-2D4C6D8F5C00}" srcId="{6FD940EA-2B5B-2C45-BFA1-E8F804ACA5BF}" destId="{E85D6580-3A59-184D-ACE0-9664DBC4D776}" srcOrd="0" destOrd="0" parTransId="{744158B0-5360-FF4B-B160-8FE1E90CB3A5}" sibTransId="{40472807-1DE6-994E-89BF-84B8F749F1FA}"/>
    <dgm:cxn modelId="{C43EDF94-C4C0-F24C-AD9B-23D44A4D932E}" srcId="{C05C5E05-FE74-5240-83BE-931380BDAD0A}" destId="{38AA89A4-210E-0949-9496-ADE7AC752E8D}" srcOrd="2" destOrd="0" parTransId="{568A5EC0-8485-AC48-9EA9-6F1934F16C7F}" sibTransId="{FDF76FCE-DBC7-F345-AA3D-08874B6D41AD}"/>
    <dgm:cxn modelId="{79890F52-6448-1A47-8829-4AA49179A055}" type="presOf" srcId="{0D580162-A5C6-424A-9EAB-3C2F3A19F9F0}" destId="{2009E29D-0948-D447-B6DB-887458E7EA7E}" srcOrd="0" destOrd="0" presId="urn:microsoft.com/office/officeart/2005/8/layout/lProcess3"/>
    <dgm:cxn modelId="{807C6641-7217-3042-9B9F-0B8FAEECCC00}" srcId="{C05C5E05-FE74-5240-83BE-931380BDAD0A}" destId="{0D580162-A5C6-424A-9EAB-3C2F3A19F9F0}" srcOrd="1" destOrd="0" parTransId="{04A1C959-8503-2644-B870-6DCEC59E4140}" sibTransId="{6EB0BEF9-A421-E144-91D1-3F2C3A3BA23C}"/>
    <dgm:cxn modelId="{580D2AA3-33AC-AF48-9F29-1012EAC63854}" srcId="{0D580162-A5C6-424A-9EAB-3C2F3A19F9F0}" destId="{AB6DFB55-56CA-5C4E-A744-2C7DEDE7172F}" srcOrd="0" destOrd="0" parTransId="{E68E73D2-AE61-A344-97CC-31B0022B1C8F}" sibTransId="{4D657E45-6F49-B248-A375-DCFA790366A3}"/>
    <dgm:cxn modelId="{FED17A8B-E5B8-BA44-8B70-DC13A5D25779}" type="presOf" srcId="{38AA89A4-210E-0949-9496-ADE7AC752E8D}" destId="{3F806489-748E-C946-A78B-64B0CDF60D82}" srcOrd="0" destOrd="0" presId="urn:microsoft.com/office/officeart/2005/8/layout/lProcess3"/>
    <dgm:cxn modelId="{C95BED1F-411F-4745-9FC9-F56836AB4D29}" srcId="{C05C5E05-FE74-5240-83BE-931380BDAD0A}" destId="{6FD940EA-2B5B-2C45-BFA1-E8F804ACA5BF}" srcOrd="0" destOrd="0" parTransId="{EAD8E025-8F4C-6746-BDC9-821977BE952D}" sibTransId="{331C719B-35EE-D44A-AEAA-22FB39BE86F0}"/>
    <dgm:cxn modelId="{DAB11D60-B482-284C-AD12-FAFA7A48C85E}" type="presOf" srcId="{26AB7ED0-6F7A-9A4E-AB85-80E2E5A26777}" destId="{17C8E3FB-85D6-FB40-BD6D-035F66A910CA}" srcOrd="0" destOrd="0" presId="urn:microsoft.com/office/officeart/2005/8/layout/lProcess3"/>
    <dgm:cxn modelId="{4D2F9F89-DC41-8A40-B5E9-1902F77F5AC2}" type="presOf" srcId="{E85D6580-3A59-184D-ACE0-9664DBC4D776}" destId="{32964E14-06AF-D34E-9679-CD781E947346}" srcOrd="0" destOrd="0" presId="urn:microsoft.com/office/officeart/2005/8/layout/lProcess3"/>
    <dgm:cxn modelId="{22783DB9-B547-E945-8E70-1F73C96FF03D}" type="presParOf" srcId="{DE1DB9CA-D199-B447-99B1-E1B8BABCBF97}" destId="{ECEDE6D6-AF58-6141-A75A-0A362B512441}" srcOrd="0" destOrd="0" presId="urn:microsoft.com/office/officeart/2005/8/layout/lProcess3"/>
    <dgm:cxn modelId="{C2CA7484-1714-1044-814F-995B6E9D481D}" type="presParOf" srcId="{ECEDE6D6-AF58-6141-A75A-0A362B512441}" destId="{5A6FC932-5476-2947-BAC1-1F590FC2ACCB}" srcOrd="0" destOrd="0" presId="urn:microsoft.com/office/officeart/2005/8/layout/lProcess3"/>
    <dgm:cxn modelId="{E9364C44-4087-6248-BF9E-41E621DD2448}" type="presParOf" srcId="{ECEDE6D6-AF58-6141-A75A-0A362B512441}" destId="{CE7CA03D-3330-094A-A508-4C0C2C812BA4}" srcOrd="1" destOrd="0" presId="urn:microsoft.com/office/officeart/2005/8/layout/lProcess3"/>
    <dgm:cxn modelId="{E729976A-31AE-004A-B164-E9C6833A1F7D}" type="presParOf" srcId="{ECEDE6D6-AF58-6141-A75A-0A362B512441}" destId="{32964E14-06AF-D34E-9679-CD781E947346}" srcOrd="2" destOrd="0" presId="urn:microsoft.com/office/officeart/2005/8/layout/lProcess3"/>
    <dgm:cxn modelId="{E689BF33-4233-754F-8829-38E4063346E1}" type="presParOf" srcId="{DE1DB9CA-D199-B447-99B1-E1B8BABCBF97}" destId="{3ACE7BCF-4381-674C-8252-5612B8810BA4}" srcOrd="1" destOrd="0" presId="urn:microsoft.com/office/officeart/2005/8/layout/lProcess3"/>
    <dgm:cxn modelId="{AF437C22-2D34-C84F-B356-2E792A627AF6}" type="presParOf" srcId="{DE1DB9CA-D199-B447-99B1-E1B8BABCBF97}" destId="{ABEBA455-059C-9A43-9CBD-DCD8EEE0DC1B}" srcOrd="2" destOrd="0" presId="urn:microsoft.com/office/officeart/2005/8/layout/lProcess3"/>
    <dgm:cxn modelId="{3909D61C-0C5E-324E-9E5B-106D36142DE2}" type="presParOf" srcId="{ABEBA455-059C-9A43-9CBD-DCD8EEE0DC1B}" destId="{2009E29D-0948-D447-B6DB-887458E7EA7E}" srcOrd="0" destOrd="0" presId="urn:microsoft.com/office/officeart/2005/8/layout/lProcess3"/>
    <dgm:cxn modelId="{D79AECBB-EAB3-474C-BA51-37C5A458AB87}" type="presParOf" srcId="{ABEBA455-059C-9A43-9CBD-DCD8EEE0DC1B}" destId="{70DECD54-EAE6-8A40-96B6-61294C9707E2}" srcOrd="1" destOrd="0" presId="urn:microsoft.com/office/officeart/2005/8/layout/lProcess3"/>
    <dgm:cxn modelId="{978E7FA7-7DED-0841-B29F-96E368E753F1}" type="presParOf" srcId="{ABEBA455-059C-9A43-9CBD-DCD8EEE0DC1B}" destId="{D5F2B452-56BA-E94D-A161-F4E03932A46D}" srcOrd="2" destOrd="0" presId="urn:microsoft.com/office/officeart/2005/8/layout/lProcess3"/>
    <dgm:cxn modelId="{D01993A8-76BE-7940-896B-94C36F4C845C}" type="presParOf" srcId="{DE1DB9CA-D199-B447-99B1-E1B8BABCBF97}" destId="{014153CC-9A6C-3344-867F-302722FBC50E}" srcOrd="3" destOrd="0" presId="urn:microsoft.com/office/officeart/2005/8/layout/lProcess3"/>
    <dgm:cxn modelId="{FF6F805A-D7F7-DE43-8C4E-FCB83B44FE19}" type="presParOf" srcId="{DE1DB9CA-D199-B447-99B1-E1B8BABCBF97}" destId="{C464EE6D-DABE-4442-AADC-833B14CF08A5}" srcOrd="4" destOrd="0" presId="urn:microsoft.com/office/officeart/2005/8/layout/lProcess3"/>
    <dgm:cxn modelId="{10366B0E-4AD3-C34E-AEF9-8BA6A8BB3F1D}" type="presParOf" srcId="{C464EE6D-DABE-4442-AADC-833B14CF08A5}" destId="{3F806489-748E-C946-A78B-64B0CDF60D82}" srcOrd="0" destOrd="0" presId="urn:microsoft.com/office/officeart/2005/8/layout/lProcess3"/>
    <dgm:cxn modelId="{769C3B26-B2A8-134A-ACC4-EAE5568BEA75}" type="presParOf" srcId="{C464EE6D-DABE-4442-AADC-833B14CF08A5}" destId="{64D20173-6ED8-3C4B-8F93-A746C6CD26E5}" srcOrd="1" destOrd="0" presId="urn:microsoft.com/office/officeart/2005/8/layout/lProcess3"/>
    <dgm:cxn modelId="{29E00166-3D5E-334F-A614-0C8B8E4CE32E}" type="presParOf" srcId="{C464EE6D-DABE-4442-AADC-833B14CF08A5}" destId="{17C8E3FB-85D6-FB40-BD6D-035F66A910C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A64CB-DA69-4C4A-BD60-3603D366D933}">
      <dsp:nvSpPr>
        <dsp:cNvPr id="0" name=""/>
        <dsp:cNvSpPr/>
      </dsp:nvSpPr>
      <dsp:spPr>
        <a:xfrm>
          <a:off x="607" y="167316"/>
          <a:ext cx="1913845" cy="765538"/>
        </a:xfrm>
        <a:prstGeom prst="chevron">
          <a:avLst/>
        </a:prstGeom>
        <a:solidFill>
          <a:schemeClr val="accent1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French + fry</a:t>
          </a:r>
          <a:endParaRPr lang="en-US" sz="2200" kern="1200" dirty="0"/>
        </a:p>
      </dsp:txBody>
      <dsp:txXfrm>
        <a:off x="383376" y="167316"/>
        <a:ext cx="1148307" cy="765538"/>
      </dsp:txXfrm>
    </dsp:sp>
    <dsp:sp modelId="{5D28EA92-E07F-7A47-BB26-2B385C7C7259}">
      <dsp:nvSpPr>
        <dsp:cNvPr id="0" name=""/>
        <dsp:cNvSpPr/>
      </dsp:nvSpPr>
      <dsp:spPr>
        <a:xfrm>
          <a:off x="1665653" y="232387"/>
          <a:ext cx="2020816" cy="635396"/>
        </a:xfrm>
        <a:prstGeom prst="chevron">
          <a:avLst/>
        </a:prstGeom>
        <a:noFill/>
        <a:ln w="381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French fry</a:t>
          </a:r>
          <a:endParaRPr lang="en-US" sz="1900" kern="1200" dirty="0"/>
        </a:p>
      </dsp:txBody>
      <dsp:txXfrm>
        <a:off x="1983351" y="232387"/>
        <a:ext cx="1385420" cy="635396"/>
      </dsp:txXfrm>
    </dsp:sp>
    <dsp:sp modelId="{88A7C42A-C194-8844-BDBE-858BE1028BC2}">
      <dsp:nvSpPr>
        <dsp:cNvPr id="0" name=""/>
        <dsp:cNvSpPr/>
      </dsp:nvSpPr>
      <dsp:spPr>
        <a:xfrm>
          <a:off x="607" y="1040030"/>
          <a:ext cx="1913845" cy="765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fork + lift</a:t>
          </a:r>
          <a:endParaRPr lang="en-US" sz="2200" kern="1200" dirty="0"/>
        </a:p>
      </dsp:txBody>
      <dsp:txXfrm>
        <a:off x="383376" y="1040030"/>
        <a:ext cx="1148307" cy="765538"/>
      </dsp:txXfrm>
    </dsp:sp>
    <dsp:sp modelId="{1F641A35-8A12-8545-A3D3-73BFE5759184}">
      <dsp:nvSpPr>
        <dsp:cNvPr id="0" name=""/>
        <dsp:cNvSpPr/>
      </dsp:nvSpPr>
      <dsp:spPr>
        <a:xfrm>
          <a:off x="1665653" y="1105101"/>
          <a:ext cx="2020816" cy="635396"/>
        </a:xfrm>
        <a:prstGeom prst="chevron">
          <a:avLst/>
        </a:prstGeom>
        <a:noFill/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fork lift</a:t>
          </a:r>
          <a:endParaRPr lang="en-US" sz="1900" kern="1200" dirty="0"/>
        </a:p>
      </dsp:txBody>
      <dsp:txXfrm>
        <a:off x="1983351" y="1105101"/>
        <a:ext cx="1385420" cy="635396"/>
      </dsp:txXfrm>
    </dsp:sp>
    <dsp:sp modelId="{A153B976-3D0B-7843-9004-010ECD20F763}">
      <dsp:nvSpPr>
        <dsp:cNvPr id="0" name=""/>
        <dsp:cNvSpPr/>
      </dsp:nvSpPr>
      <dsp:spPr>
        <a:xfrm>
          <a:off x="607" y="1912744"/>
          <a:ext cx="1913845" cy="765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foot + ball</a:t>
          </a:r>
          <a:endParaRPr lang="en-US" sz="2200" kern="1200" dirty="0"/>
        </a:p>
      </dsp:txBody>
      <dsp:txXfrm>
        <a:off x="383376" y="1912744"/>
        <a:ext cx="1148307" cy="765538"/>
      </dsp:txXfrm>
    </dsp:sp>
    <dsp:sp modelId="{1C748638-1D1B-BB43-8D0E-C446DC511676}">
      <dsp:nvSpPr>
        <dsp:cNvPr id="0" name=""/>
        <dsp:cNvSpPr/>
      </dsp:nvSpPr>
      <dsp:spPr>
        <a:xfrm>
          <a:off x="1665653" y="1977814"/>
          <a:ext cx="2020816" cy="635396"/>
        </a:xfrm>
        <a:prstGeom prst="chevron">
          <a:avLst/>
        </a:prstGeom>
        <a:noFill/>
        <a:ln w="381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football </a:t>
          </a:r>
          <a:endParaRPr lang="en-US" sz="1900" kern="1200" dirty="0"/>
        </a:p>
      </dsp:txBody>
      <dsp:txXfrm>
        <a:off x="1983351" y="1977814"/>
        <a:ext cx="1385420" cy="635396"/>
      </dsp:txXfrm>
    </dsp:sp>
    <dsp:sp modelId="{16BA27AD-D844-F141-9236-D9DFE70395CC}">
      <dsp:nvSpPr>
        <dsp:cNvPr id="0" name=""/>
        <dsp:cNvSpPr/>
      </dsp:nvSpPr>
      <dsp:spPr>
        <a:xfrm>
          <a:off x="607" y="2785457"/>
          <a:ext cx="1913845" cy="765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weather + man</a:t>
          </a:r>
          <a:endParaRPr lang="en-US" sz="2200" kern="1200" dirty="0"/>
        </a:p>
      </dsp:txBody>
      <dsp:txXfrm>
        <a:off x="383376" y="2785457"/>
        <a:ext cx="1148307" cy="765538"/>
      </dsp:txXfrm>
    </dsp:sp>
    <dsp:sp modelId="{776BE759-5150-2941-8B5B-10CB891CC5BF}">
      <dsp:nvSpPr>
        <dsp:cNvPr id="0" name=""/>
        <dsp:cNvSpPr/>
      </dsp:nvSpPr>
      <dsp:spPr>
        <a:xfrm>
          <a:off x="1665653" y="2850528"/>
          <a:ext cx="2024469" cy="635396"/>
        </a:xfrm>
        <a:prstGeom prst="chevron">
          <a:avLst/>
        </a:prstGeom>
        <a:noFill/>
        <a:ln w="381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weatherman </a:t>
          </a:r>
          <a:endParaRPr lang="en-US" sz="1900" kern="1200" dirty="0"/>
        </a:p>
      </dsp:txBody>
      <dsp:txXfrm>
        <a:off x="1983351" y="2850528"/>
        <a:ext cx="1389073" cy="635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C932-5476-2947-BAC1-1F590FC2ACCB}">
      <dsp:nvSpPr>
        <dsp:cNvPr id="0" name=""/>
        <dsp:cNvSpPr/>
      </dsp:nvSpPr>
      <dsp:spPr>
        <a:xfrm>
          <a:off x="504" y="424783"/>
          <a:ext cx="1900442" cy="760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child + care</a:t>
          </a:r>
          <a:endParaRPr lang="en-US" sz="2200" kern="1200" dirty="0"/>
        </a:p>
      </dsp:txBody>
      <dsp:txXfrm>
        <a:off x="380592" y="424783"/>
        <a:ext cx="1140266" cy="760176"/>
      </dsp:txXfrm>
    </dsp:sp>
    <dsp:sp modelId="{32964E14-06AF-D34E-9679-CD781E947346}">
      <dsp:nvSpPr>
        <dsp:cNvPr id="0" name=""/>
        <dsp:cNvSpPr/>
      </dsp:nvSpPr>
      <dsp:spPr>
        <a:xfrm>
          <a:off x="1653889" y="489398"/>
          <a:ext cx="2195363" cy="630946"/>
        </a:xfrm>
        <a:prstGeom prst="chevron">
          <a:avLst/>
        </a:prstGeom>
        <a:noFill/>
        <a:ln w="381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childcare</a:t>
          </a:r>
          <a:endParaRPr lang="en-US" sz="2100" kern="1200" dirty="0"/>
        </a:p>
      </dsp:txBody>
      <dsp:txXfrm>
        <a:off x="1969362" y="489398"/>
        <a:ext cx="1564417" cy="630946"/>
      </dsp:txXfrm>
    </dsp:sp>
    <dsp:sp modelId="{2009E29D-0948-D447-B6DB-887458E7EA7E}">
      <dsp:nvSpPr>
        <dsp:cNvPr id="0" name=""/>
        <dsp:cNvSpPr/>
      </dsp:nvSpPr>
      <dsp:spPr>
        <a:xfrm>
          <a:off x="504" y="1291385"/>
          <a:ext cx="1900442" cy="760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one + half</a:t>
          </a:r>
          <a:endParaRPr lang="en-US" sz="2200" kern="1200" dirty="0"/>
        </a:p>
      </dsp:txBody>
      <dsp:txXfrm>
        <a:off x="380592" y="1291385"/>
        <a:ext cx="1140266" cy="760176"/>
      </dsp:txXfrm>
    </dsp:sp>
    <dsp:sp modelId="{D5F2B452-56BA-E94D-A161-F4E03932A46D}">
      <dsp:nvSpPr>
        <dsp:cNvPr id="0" name=""/>
        <dsp:cNvSpPr/>
      </dsp:nvSpPr>
      <dsp:spPr>
        <a:xfrm>
          <a:off x="1653889" y="1356000"/>
          <a:ext cx="2192571" cy="630946"/>
        </a:xfrm>
        <a:prstGeom prst="chevron">
          <a:avLst/>
        </a:prstGeom>
        <a:noFill/>
        <a:ln w="381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one-half</a:t>
          </a:r>
          <a:endParaRPr lang="en-US" sz="2100" kern="1200" dirty="0"/>
        </a:p>
      </dsp:txBody>
      <dsp:txXfrm>
        <a:off x="1969362" y="1356000"/>
        <a:ext cx="1561625" cy="630946"/>
      </dsp:txXfrm>
    </dsp:sp>
    <dsp:sp modelId="{3F806489-748E-C946-A78B-64B0CDF60D82}">
      <dsp:nvSpPr>
        <dsp:cNvPr id="0" name=""/>
        <dsp:cNvSpPr/>
      </dsp:nvSpPr>
      <dsp:spPr>
        <a:xfrm>
          <a:off x="504" y="2157986"/>
          <a:ext cx="1900442" cy="760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mass + produced</a:t>
          </a:r>
          <a:endParaRPr lang="en-US" sz="2200" kern="1200" dirty="0"/>
        </a:p>
      </dsp:txBody>
      <dsp:txXfrm>
        <a:off x="380592" y="2157986"/>
        <a:ext cx="1140266" cy="760176"/>
      </dsp:txXfrm>
    </dsp:sp>
    <dsp:sp modelId="{17C8E3FB-85D6-FB40-BD6D-035F66A910CA}">
      <dsp:nvSpPr>
        <dsp:cNvPr id="0" name=""/>
        <dsp:cNvSpPr/>
      </dsp:nvSpPr>
      <dsp:spPr>
        <a:xfrm>
          <a:off x="1653889" y="2222601"/>
          <a:ext cx="2114491" cy="630946"/>
        </a:xfrm>
        <a:prstGeom prst="chevron">
          <a:avLst/>
        </a:prstGeom>
        <a:noFill/>
        <a:ln w="381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mass-produced</a:t>
          </a:r>
          <a:endParaRPr lang="en-US" sz="2100" kern="1200" dirty="0"/>
        </a:p>
      </dsp:txBody>
      <dsp:txXfrm>
        <a:off x="1969362" y="2222601"/>
        <a:ext cx="1483545" cy="63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994F7A-873A-47FA-A7A4-689CA7410545}" type="datetimeFigureOut">
              <a:rPr lang="en-US" smtClean="0"/>
              <a:t>07-Sep-17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262213-E5B7-46F1-A9E4-1933F4895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CE08-2564-3D46-A3B8-61A8B1DBEF89}" type="datetimeFigureOut">
              <a:rPr lang="en-US" smtClean="0"/>
              <a:t>07-Sep-17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E781-10F5-C847-9FA0-F93971618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6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E781-10F5-C847-9FA0-F93971618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2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3526" r="-7124" b="9869"/>
          <a:stretch/>
        </p:blipFill>
        <p:spPr>
          <a:xfrm rot="16200000">
            <a:off x="-867844" y="867843"/>
            <a:ext cx="6857999" cy="5122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"/>
            <a:ext cx="12229464" cy="192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422" y="557939"/>
            <a:ext cx="6510504" cy="1363851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6382" y="3130658"/>
            <a:ext cx="5194544" cy="269191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07-Sep-17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9" y="1037347"/>
            <a:ext cx="4580639" cy="582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22" y="2255851"/>
            <a:ext cx="1067849" cy="1067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7" y="5710376"/>
            <a:ext cx="1655393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96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7105" y="1347508"/>
            <a:ext cx="7727620" cy="50763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48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1123836"/>
            <a:ext cx="7315200" cy="48609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224366"/>
            <a:ext cx="2819400" cy="4719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224366"/>
            <a:ext cx="7315200" cy="476495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7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7878" y="1406472"/>
            <a:ext cx="7315200" cy="4846320"/>
          </a:xfrm>
        </p:spPr>
        <p:txBody>
          <a:bodyPr anchor="t"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40817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40817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17" y="1406472"/>
            <a:ext cx="7315200" cy="484632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7105" y="1347508"/>
            <a:ext cx="7727620" cy="50763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1123836"/>
            <a:ext cx="7315200" cy="48609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7878" y="1406472"/>
            <a:ext cx="7315200" cy="4846320"/>
          </a:xfrm>
        </p:spPr>
        <p:txBody>
          <a:bodyPr anchor="t"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99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1408176"/>
            <a:ext cx="3474720" cy="4865483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1408176"/>
            <a:ext cx="3474720" cy="48654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9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40817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40817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3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7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77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5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17" y="1406472"/>
            <a:ext cx="7315200" cy="484632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87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864108"/>
            <a:ext cx="3443590" cy="59938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131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1300734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69" r:id="rId13"/>
    <p:sldLayoutId id="2147483872" r:id="rId14"/>
    <p:sldLayoutId id="2147483873" r:id="rId15"/>
    <p:sldLayoutId id="2147483876" r:id="rId16"/>
    <p:sldLayoutId id="2147483877" r:id="rId17"/>
    <p:sldLayoutId id="2147483878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3332" y="2426329"/>
            <a:ext cx="44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Objectives: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Students </a:t>
            </a:r>
            <a:r>
              <a:rPr lang="en-US" sz="2000" dirty="0"/>
              <a:t>will define a hard skill.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Students </a:t>
            </a:r>
            <a:r>
              <a:rPr lang="en-US" sz="2000" dirty="0"/>
              <a:t>will identify hard skills from a list of traits, strengths and weaknesses.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Students </a:t>
            </a:r>
            <a:r>
              <a:rPr lang="en-US" sz="2000" dirty="0"/>
              <a:t>will evaluate and rate a list of hard skills.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07" y="1408176"/>
            <a:ext cx="2947482" cy="5052259"/>
          </a:xfrm>
        </p:spPr>
        <p:txBody>
          <a:bodyPr/>
          <a:lstStyle/>
          <a:p>
            <a:r>
              <a:rPr lang="en-US" dirty="0"/>
              <a:t>What HARD SKILLS does this worker </a:t>
            </a:r>
            <a:r>
              <a:rPr lang="en-US" dirty="0" smtClean="0"/>
              <a:t>need at a hardware store?</a:t>
            </a:r>
            <a:endParaRPr lang="en-US" dirty="0"/>
          </a:p>
        </p:txBody>
      </p:sp>
      <p:pic>
        <p:nvPicPr>
          <p:cNvPr id="4" name="Image" descr="hardware sto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4" y="1309810"/>
            <a:ext cx="6597892" cy="5248990"/>
          </a:xfrm>
        </p:spPr>
      </p:pic>
    </p:spTree>
    <p:extLst>
      <p:ext uri="{BB962C8B-B14F-4D97-AF65-F5344CB8AC3E}">
        <p14:creationId xmlns:p14="http://schemas.microsoft.com/office/powerpoint/2010/main" val="31234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57" y="1408176"/>
            <a:ext cx="2834640" cy="1016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charset="0"/>
            </a:pPr>
            <a:r>
              <a:rPr lang="en-US" dirty="0">
                <a:latin typeface="+mn-lt"/>
                <a:ea typeface="+mn-ea"/>
                <a:cs typeface="+mn-cs"/>
              </a:rPr>
              <a:t>Your Turn: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56032" y="2046351"/>
            <a:ext cx="2834640" cy="3479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What hard skills are needed for each job?</a:t>
            </a:r>
            <a:endParaRPr lang="en-US" sz="2800" dirty="0"/>
          </a:p>
        </p:txBody>
      </p:sp>
      <p:pic>
        <p:nvPicPr>
          <p:cNvPr id="5" name="Image" descr="List of hard skills for each care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72" y="1161769"/>
            <a:ext cx="4307030" cy="53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choices for a summer job, which one would you like best? Why?  </a:t>
            </a:r>
            <a:endParaRPr lang="en-US" dirty="0"/>
          </a:p>
        </p:txBody>
      </p:sp>
      <p:pic>
        <p:nvPicPr>
          <p:cNvPr id="6" name="Image" descr="job at child care center,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19" y="1425987"/>
            <a:ext cx="3633691" cy="2421225"/>
          </a:xfrm>
          <a:prstGeom prst="rect">
            <a:avLst/>
          </a:prstGeom>
        </p:spPr>
      </p:pic>
      <p:pic>
        <p:nvPicPr>
          <p:cNvPr id="5" name="Image" descr="job at fast food restaurant,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"/>
          <a:stretch/>
        </p:blipFill>
        <p:spPr>
          <a:xfrm>
            <a:off x="4930744" y="3952875"/>
            <a:ext cx="4376646" cy="2694964"/>
          </a:xfrm>
          <a:prstGeom prst="rect">
            <a:avLst/>
          </a:prstGeom>
        </p:spPr>
      </p:pic>
      <p:pic>
        <p:nvPicPr>
          <p:cNvPr id="3" name="Image" descr="job at home building supply store ,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82" y="1425987"/>
            <a:ext cx="2603351" cy="34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job at child care center,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2" y="4707769"/>
            <a:ext cx="2532289" cy="1687332"/>
          </a:xfrm>
          <a:prstGeom prst="rect">
            <a:avLst/>
          </a:prstGeom>
        </p:spPr>
      </p:pic>
      <p:pic>
        <p:nvPicPr>
          <p:cNvPr id="5" name="Image" descr="job at fast food restaurant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6" y="2786987"/>
            <a:ext cx="2616222" cy="1744148"/>
          </a:xfrm>
          <a:prstGeom prst="rect">
            <a:avLst/>
          </a:prstGeom>
        </p:spPr>
      </p:pic>
      <p:pic>
        <p:nvPicPr>
          <p:cNvPr id="11" name="Image" descr="job at home building supply store ,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9" y="1162282"/>
            <a:ext cx="1678132" cy="22375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441174"/>
            <a:ext cx="7315200" cy="1246422"/>
          </a:xfrm>
        </p:spPr>
        <p:txBody>
          <a:bodyPr anchor="t"/>
          <a:lstStyle/>
          <a:p>
            <a:pPr marL="0" indent="0">
              <a:buNone/>
              <a:tabLst>
                <a:tab pos="3314700" algn="l"/>
              </a:tabLst>
            </a:pPr>
            <a:r>
              <a:rPr lang="en-US" sz="2800" b="1" dirty="0" smtClean="0"/>
              <a:t>Where would you learn to do some of these job responsibilities?</a:t>
            </a:r>
          </a:p>
        </p:txBody>
      </p:sp>
      <p:pic>
        <p:nvPicPr>
          <p:cNvPr id="7" name="Image" descr="school,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3091426"/>
            <a:ext cx="2852440" cy="1901627"/>
          </a:xfrm>
          <a:prstGeom prst="rect">
            <a:avLst/>
          </a:prstGeom>
        </p:spPr>
      </p:pic>
      <p:pic>
        <p:nvPicPr>
          <p:cNvPr id="10" name="Image" descr="work,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73" y="2687596"/>
            <a:ext cx="2287160" cy="2305457"/>
          </a:xfrm>
          <a:prstGeom prst="rect">
            <a:avLst/>
          </a:prstGeom>
        </p:spPr>
      </p:pic>
      <p:pic>
        <p:nvPicPr>
          <p:cNvPr id="8" name="Image" descr="previous work place,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6" y="3198574"/>
            <a:ext cx="2004598" cy="20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when two words are put together in English they form a  new meaning.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6745" y="1408176"/>
            <a:ext cx="778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Compound Words: open, closed, and hyphenated</a:t>
            </a:r>
          </a:p>
        </p:txBody>
      </p:sp>
      <p:graphicFrame>
        <p:nvGraphicFramePr>
          <p:cNvPr id="7" name="graphic" descr="French + fry&#10;French fry&#10;fork + lift&#10;fork lift&#10;foot + ball&#10;football &#10;weather + man&#10;weatherman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32389"/>
              </p:ext>
            </p:extLst>
          </p:nvPr>
        </p:nvGraphicFramePr>
        <p:xfrm>
          <a:off x="3883508" y="2335694"/>
          <a:ext cx="3690731" cy="37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graphic" descr="child + care&#10;childcare&#10;one + half&#10;one-half&#10;mass + produced&#10;mass-produced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07115"/>
              </p:ext>
            </p:extLst>
          </p:nvPr>
        </p:nvGraphicFramePr>
        <p:xfrm>
          <a:off x="7729951" y="2126970"/>
          <a:ext cx="3849758" cy="334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45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hard + skills&#10;hard skills"/>
          <p:cNvGrpSpPr/>
          <p:nvPr/>
        </p:nvGrpSpPr>
        <p:grpSpPr>
          <a:xfrm>
            <a:off x="2356092" y="1933048"/>
            <a:ext cx="7479817" cy="1456195"/>
            <a:chOff x="2319420" y="700596"/>
            <a:chExt cx="3932223" cy="765538"/>
          </a:xfrm>
        </p:grpSpPr>
        <p:grpSp>
          <p:nvGrpSpPr>
            <p:cNvPr id="3" name="Group 2"/>
            <p:cNvGrpSpPr/>
            <p:nvPr/>
          </p:nvGrpSpPr>
          <p:grpSpPr>
            <a:xfrm>
              <a:off x="2319420" y="700596"/>
              <a:ext cx="2160206" cy="765538"/>
              <a:chOff x="-245754" y="167316"/>
              <a:chExt cx="2160206" cy="765538"/>
            </a:xfrm>
          </p:grpSpPr>
          <p:sp>
            <p:nvSpPr>
              <p:cNvPr id="7" name="Chevron 6"/>
              <p:cNvSpPr/>
              <p:nvPr/>
            </p:nvSpPr>
            <p:spPr>
              <a:xfrm>
                <a:off x="-245754" y="167316"/>
                <a:ext cx="2160206" cy="765538"/>
              </a:xfrm>
              <a:prstGeom prst="chevron">
                <a:avLst/>
              </a:prstGeom>
              <a:solidFill>
                <a:schemeClr val="accent1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Chevron 4"/>
              <p:cNvSpPr/>
              <p:nvPr/>
            </p:nvSpPr>
            <p:spPr>
              <a:xfrm>
                <a:off x="83427" y="167316"/>
                <a:ext cx="1619784" cy="7655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13970" rIns="0" bIns="13970" numCol="1" spcCol="1270" anchor="ctr" anchorCtr="0">
                <a:noAutofit/>
              </a:bodyPr>
              <a:lstStyle/>
              <a:p>
                <a:pPr lvl="0" algn="ctr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/>
                  <a:t>h</a:t>
                </a:r>
                <a:r>
                  <a:rPr lang="en-US" sz="4400" dirty="0" smtClean="0"/>
                  <a:t>ard </a:t>
                </a:r>
                <a:r>
                  <a:rPr lang="en-US" sz="4400" kern="1200" dirty="0" smtClean="0"/>
                  <a:t>+ skills</a:t>
                </a:r>
                <a:endParaRPr lang="en-US" sz="4400" kern="1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230827" y="765667"/>
              <a:ext cx="2020816" cy="635396"/>
              <a:chOff x="1665653" y="232387"/>
              <a:chExt cx="2020816" cy="635396"/>
            </a:xfrm>
          </p:grpSpPr>
          <p:sp>
            <p:nvSpPr>
              <p:cNvPr id="5" name="Chevron 4"/>
              <p:cNvSpPr/>
              <p:nvPr/>
            </p:nvSpPr>
            <p:spPr>
              <a:xfrm>
                <a:off x="1665653" y="232387"/>
                <a:ext cx="2020816" cy="635396"/>
              </a:xfrm>
              <a:prstGeom prst="chevron">
                <a:avLst/>
              </a:prstGeom>
              <a:noFill/>
              <a:ln w="38100">
                <a:solidFill>
                  <a:schemeClr val="bg2"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Chevron 6"/>
              <p:cNvSpPr/>
              <p:nvPr/>
            </p:nvSpPr>
            <p:spPr>
              <a:xfrm>
                <a:off x="1983351" y="232387"/>
                <a:ext cx="1385420" cy="6353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130" tIns="12065" rIns="0" bIns="1206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dirty="0"/>
                  <a:t>h</a:t>
                </a:r>
                <a:r>
                  <a:rPr lang="en-US" sz="4000" kern="1200" dirty="0" smtClean="0"/>
                  <a:t>ard skills</a:t>
                </a:r>
                <a:endParaRPr lang="en-US" sz="4000" kern="1200" dirty="0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266950" y="4018578"/>
            <a:ext cx="7658100" cy="184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4692" y="3513020"/>
            <a:ext cx="11715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2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  <a:endParaRPr lang="en-US" sz="16600" b="1" dirty="0">
              <a:solidFill>
                <a:schemeClr val="accent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7300" y="4646657"/>
            <a:ext cx="625792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 smtClean="0"/>
              <a:t>What </a:t>
            </a:r>
            <a:r>
              <a:rPr lang="en-US" sz="3200" dirty="0"/>
              <a:t>does this word mean? </a:t>
            </a:r>
          </a:p>
        </p:txBody>
      </p:sp>
    </p:spTree>
    <p:extLst>
      <p:ext uri="{BB962C8B-B14F-4D97-AF65-F5344CB8AC3E}">
        <p14:creationId xmlns:p14="http://schemas.microsoft.com/office/powerpoint/2010/main" val="42432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</a:t>
            </a:r>
            <a:r>
              <a:rPr lang="en-US" dirty="0" smtClean="0"/>
              <a:t>Skills</a:t>
            </a:r>
            <a:br>
              <a:rPr lang="en-US" dirty="0" smtClean="0"/>
            </a:br>
            <a:r>
              <a:rPr lang="en-US" sz="2200" dirty="0" smtClean="0"/>
              <a:t>are the learned </a:t>
            </a:r>
            <a:r>
              <a:rPr lang="en-US" sz="2200" dirty="0"/>
              <a:t>skills or training that you need for jobs or </a:t>
            </a:r>
            <a:r>
              <a:rPr lang="en-US" sz="2200" dirty="0" smtClean="0"/>
              <a:t>careers</a:t>
            </a:r>
            <a:br>
              <a:rPr lang="en-US" sz="22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878" y="1406473"/>
            <a:ext cx="7315200" cy="670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Examples Include: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43400" y="1979703"/>
            <a:ext cx="6695666" cy="2388884"/>
            <a:chOff x="3933712" y="2576578"/>
            <a:chExt cx="7515042" cy="2681222"/>
          </a:xfrm>
        </p:grpSpPr>
        <p:sp>
          <p:nvSpPr>
            <p:cNvPr id="5" name="TextBox 4"/>
            <p:cNvSpPr txBox="1"/>
            <p:nvPr/>
          </p:nvSpPr>
          <p:spPr>
            <a:xfrm>
              <a:off x="3933712" y="2587700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/>
                <a:t>Reading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4553" y="2587700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Typing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35395" y="2576578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Cleaning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3712" y="3610959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mtClean="0"/>
                <a:t>Writing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4553" y="3610959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Driving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35395" y="3599837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Cooking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3712" y="4611975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mtClean="0"/>
                <a:t>Math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4553" y="4611975"/>
              <a:ext cx="2213359" cy="645825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Using Power Tools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71925" y="4619502"/>
            <a:ext cx="7658100" cy="184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00525" y="4113944"/>
            <a:ext cx="11715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2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  <a:endParaRPr lang="en-US" sz="16600" b="1" dirty="0">
              <a:solidFill>
                <a:schemeClr val="accent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0700" y="5102418"/>
            <a:ext cx="5531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orbel" charset="0"/>
                <a:ea typeface="Corbel" charset="0"/>
                <a:cs typeface="Corbel" charset="0"/>
              </a:rPr>
              <a:t>Are any of these hard skills also a strength of yours?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07" y="1360551"/>
            <a:ext cx="2834640" cy="1016972"/>
          </a:xfrm>
        </p:spPr>
        <p:txBody>
          <a:bodyPr>
            <a:normAutofit/>
          </a:bodyPr>
          <a:lstStyle/>
          <a:p>
            <a:r>
              <a:rPr lang="en-US" dirty="0" smtClean="0"/>
              <a:t>Hard Skills for Nursing: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spc="-60" dirty="0"/>
              <a:t>Provide medical care (test blood pressure and read/interpret results)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spc="-60" dirty="0"/>
              <a:t>Use medical equipment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spc="-60" dirty="0"/>
              <a:t>Provide physical care of patient (cleaning, feeding)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spc="-60" dirty="0"/>
              <a:t>Manage records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spc="-60" dirty="0"/>
              <a:t>Transport </a:t>
            </a:r>
            <a:r>
              <a:rPr lang="en-US" sz="1800" spc="-60" dirty="0" smtClean="0"/>
              <a:t>patients</a:t>
            </a:r>
            <a:endParaRPr lang="en-US" sz="1800" spc="-60" dirty="0"/>
          </a:p>
        </p:txBody>
      </p:sp>
      <p:pic>
        <p:nvPicPr>
          <p:cNvPr id="4" name="Image" descr="testing blood pressure of a pati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89" y="1091194"/>
            <a:ext cx="3638872" cy="5477300"/>
          </a:xfrm>
        </p:spPr>
      </p:pic>
    </p:spTree>
    <p:extLst>
      <p:ext uri="{BB962C8B-B14F-4D97-AF65-F5344CB8AC3E}">
        <p14:creationId xmlns:p14="http://schemas.microsoft.com/office/powerpoint/2010/main" val="4747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HARD SKILLS does this worker need at a fast food restaurant?</a:t>
            </a:r>
            <a:endParaRPr lang="en-US" dirty="0"/>
          </a:p>
        </p:txBody>
      </p:sp>
      <p:pic>
        <p:nvPicPr>
          <p:cNvPr id="5" name="Image" descr="fast food restaura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7" y="1408176"/>
            <a:ext cx="8177213" cy="5451475"/>
          </a:xfrm>
        </p:spPr>
      </p:pic>
    </p:spTree>
    <p:extLst>
      <p:ext uri="{BB962C8B-B14F-4D97-AF65-F5344CB8AC3E}">
        <p14:creationId xmlns:p14="http://schemas.microsoft.com/office/powerpoint/2010/main" val="38350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HARD SKILLS does this </a:t>
            </a:r>
            <a:r>
              <a:rPr lang="en-US" dirty="0" smtClean="0"/>
              <a:t>childcare worker need in a child care setting?</a:t>
            </a:r>
            <a:endParaRPr lang="en-US" dirty="0"/>
          </a:p>
        </p:txBody>
      </p:sp>
      <p:pic>
        <p:nvPicPr>
          <p:cNvPr id="5" name="Image" descr="child care sett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66" y="1406525"/>
            <a:ext cx="7273668" cy="4846638"/>
          </a:xfrm>
        </p:spPr>
      </p:pic>
    </p:spTree>
    <p:extLst>
      <p:ext uri="{BB962C8B-B14F-4D97-AF65-F5344CB8AC3E}">
        <p14:creationId xmlns:p14="http://schemas.microsoft.com/office/powerpoint/2010/main" val="3981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PEPN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B3383"/>
      </a:accent1>
      <a:accent2>
        <a:srgbClr val="FAB900"/>
      </a:accent2>
      <a:accent3>
        <a:srgbClr val="E98623"/>
      </a:accent3>
      <a:accent4>
        <a:srgbClr val="6B4E71"/>
      </a:accent4>
      <a:accent5>
        <a:srgbClr val="32495E"/>
      </a:accent5>
      <a:accent6>
        <a:srgbClr val="D95D39"/>
      </a:accent6>
      <a:hlink>
        <a:srgbClr val="90BB23"/>
      </a:hlink>
      <a:folHlink>
        <a:srgbClr val="EE7008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pIt Section 1 template" id="{23F11A74-5051-FD42-9697-29FC5CD80118}" vid="{D8C876DF-E026-0D4D-B5B3-1F99608BC7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MapIt Section 1 template</Template>
  <TotalTime>193</TotalTime>
  <Words>246</Words>
  <Application>Microsoft Office PowerPoint</Application>
  <PresentationFormat>Custom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Frame</vt:lpstr>
      <vt:lpstr>Hard Skills</vt:lpstr>
      <vt:lpstr>Three choices for a summer job, which one would you like best? Why?  </vt:lpstr>
      <vt:lpstr>PowerPoint Presentation</vt:lpstr>
      <vt:lpstr>Sometimes when two words are put together in English they form a  new meaning.  </vt:lpstr>
      <vt:lpstr>PowerPoint Presentation</vt:lpstr>
      <vt:lpstr>Hard Skills are the learned skills or training that you need for jobs or careers  </vt:lpstr>
      <vt:lpstr>Hard Skills for Nursing: </vt:lpstr>
      <vt:lpstr>What HARD SKILLS does this worker need at a fast food restaurant?</vt:lpstr>
      <vt:lpstr>What HARD SKILLS does this childcare worker need in a child care setting?</vt:lpstr>
      <vt:lpstr>What HARD SKILLS does this worker need at a hardware store?</vt:lpstr>
      <vt:lpstr>Your Turn: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Skills</dc:title>
  <dc:creator>jaxon.sarah@gmail.com</dc:creator>
  <cp:lastModifiedBy>samudra</cp:lastModifiedBy>
  <cp:revision>23</cp:revision>
  <cp:lastPrinted>2017-05-03T16:45:32Z</cp:lastPrinted>
  <dcterms:created xsi:type="dcterms:W3CDTF">2017-07-17T05:47:03Z</dcterms:created>
  <dcterms:modified xsi:type="dcterms:W3CDTF">2017-09-07T12:09:48Z</dcterms:modified>
</cp:coreProperties>
</file>