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7" r:id="rId1"/>
  </p:sldMasterIdLst>
  <p:notesMasterIdLst>
    <p:notesMasterId r:id="rId11"/>
  </p:notesMasterIdLst>
  <p:sldIdLst>
    <p:sldId id="256" r:id="rId2"/>
    <p:sldId id="259" r:id="rId3"/>
    <p:sldId id="258" r:id="rId4"/>
    <p:sldId id="262" r:id="rId5"/>
    <p:sldId id="267" r:id="rId6"/>
    <p:sldId id="268" r:id="rId7"/>
    <p:sldId id="265" r:id="rId8"/>
    <p:sldId id="264" r:id="rId9"/>
    <p:sldId id="26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665"/>
  </p:normalViewPr>
  <p:slideViewPr>
    <p:cSldViewPr snapToGrid="0">
      <p:cViewPr>
        <p:scale>
          <a:sx n="90" d="100"/>
          <a:sy n="90" d="100"/>
        </p:scale>
        <p:origin x="-1110" y="-546"/>
      </p:cViewPr>
      <p:guideLst>
        <p:guide orient="horz" pos="974"/>
        <p:guide pos="2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7" d="100"/>
          <a:sy n="117" d="100"/>
        </p:scale>
        <p:origin x="26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C8541-E0CB-9F49-BE6C-071325CDCB98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C43DD-0CA8-3B4E-B675-EDB5BD74F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C43DD-0CA8-3B4E-B675-EDB5BD74FD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C43DD-0CA8-3B4E-B675-EDB5BD74FD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94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53526" r="-7124" b="9869"/>
          <a:stretch/>
        </p:blipFill>
        <p:spPr>
          <a:xfrm rot="16200000">
            <a:off x="-867844" y="867843"/>
            <a:ext cx="6857999" cy="51223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"/>
            <a:ext cx="12229464" cy="19217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0422" y="557939"/>
            <a:ext cx="6510504" cy="1363851"/>
          </a:xfr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6382" y="3130658"/>
            <a:ext cx="5194544" cy="2691915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9/12/2017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9" y="1037347"/>
            <a:ext cx="4580639" cy="5820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2" y="2255851"/>
            <a:ext cx="1067849" cy="1067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77" y="5710376"/>
            <a:ext cx="1655393" cy="95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17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27105" y="1347508"/>
            <a:ext cx="7727620" cy="507632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6032" y="1408176"/>
            <a:ext cx="2834640" cy="101697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94113"/>
            <a:ext cx="2834640" cy="347988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18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9268" y="1123836"/>
            <a:ext cx="7315200" cy="486091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1224366"/>
            <a:ext cx="2819400" cy="47192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1224366"/>
            <a:ext cx="7315200" cy="476495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53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71925" y="3914775"/>
            <a:ext cx="7658100" cy="2443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2100" y="4059818"/>
            <a:ext cx="6143625" cy="2153076"/>
          </a:xfrm>
        </p:spPr>
        <p:txBody>
          <a:bodyPr anchor="ctr" anchorCtr="0">
            <a:normAutofit/>
          </a:bodyPr>
          <a:lstStyle>
            <a:lvl1pPr marL="457200" indent="-4572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  <a:defRPr/>
            </a:lvl1pPr>
          </a:lstStyle>
          <a:p>
            <a:r>
              <a:rPr lang="en-US" dirty="0" smtClean="0"/>
              <a:t>Can you think </a:t>
            </a:r>
            <a:r>
              <a:rPr lang="en-US" dirty="0"/>
              <a:t>of other communication methods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Which do you prefer?</a:t>
            </a:r>
          </a:p>
          <a:p>
            <a:r>
              <a:rPr lang="en-US" dirty="0" smtClean="0"/>
              <a:t>Do you have different preferences in different situations or settings?  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71925" y="1385887"/>
            <a:ext cx="7658100" cy="2277973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182880"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143375" y="1585912"/>
            <a:ext cx="7315200" cy="1775663"/>
          </a:xfrm>
        </p:spPr>
        <p:txBody>
          <a:bodyPr numCol="2" spcCol="182880" anchor="ctr" anchorCtr="0">
            <a:normAutofit/>
          </a:bodyPr>
          <a:lstStyle>
            <a:lvl1pPr>
              <a:lnSpc>
                <a:spcPct val="100000"/>
              </a:lnSpc>
              <a:buClr>
                <a:schemeClr val="tx1"/>
              </a:buClr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800"/>
            </a:lvl4pPr>
            <a:lvl5pPr>
              <a:lnSpc>
                <a:spcPct val="150000"/>
              </a:lnSpc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05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77878" y="1406472"/>
            <a:ext cx="7315200" cy="4846320"/>
          </a:xfrm>
        </p:spPr>
        <p:txBody>
          <a:bodyPr anchor="t"/>
          <a:lstStyle>
            <a:lvl1pPr>
              <a:buClr>
                <a:schemeClr val="tx1"/>
              </a:buClr>
              <a:defRPr sz="20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600"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92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69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408176"/>
            <a:ext cx="3474720" cy="4865483"/>
          </a:xfrm>
        </p:spPr>
        <p:txBody>
          <a:bodyPr/>
          <a:lstStyle>
            <a:lvl1pPr>
              <a:buClr>
                <a:schemeClr val="tx1"/>
              </a:buCl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408176"/>
            <a:ext cx="3474720" cy="486548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5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40817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31552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40817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31552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522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1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09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2285" r="54316" b="3069"/>
          <a:stretch/>
        </p:blipFill>
        <p:spPr>
          <a:xfrm rot="16200000">
            <a:off x="5663944" y="-5663947"/>
            <a:ext cx="864111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5" y="85116"/>
            <a:ext cx="1293615" cy="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603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7817" y="1406472"/>
            <a:ext cx="7315200" cy="4846320"/>
          </a:xfrm>
        </p:spPr>
        <p:txBody>
          <a:bodyPr anchor="t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6032" y="1408176"/>
            <a:ext cx="2834640" cy="1016972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2594113"/>
            <a:ext cx="2834640" cy="3479889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charset="0"/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29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8" t="2285" r="54316" b="3069"/>
          <a:stretch/>
        </p:blipFill>
        <p:spPr>
          <a:xfrm rot="16200000">
            <a:off x="5663944" y="-5663947"/>
            <a:ext cx="864111" cy="1219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64108"/>
            <a:ext cx="3443590" cy="59938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408176"/>
            <a:ext cx="2947482" cy="5013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1300734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35" y="85116"/>
            <a:ext cx="1293615" cy="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Cambria" charset="0"/>
          <a:ea typeface="Cambria" charset="0"/>
          <a:cs typeface="Cambria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hyperlink" Target="http://www.pepnet.org/resources/ag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Being Deaf or </a:t>
            </a:r>
            <a:br>
              <a:rPr lang="en-US" dirty="0" smtClean="0"/>
            </a:br>
            <a:r>
              <a:rPr lang="en-US" dirty="0" smtClean="0"/>
              <a:t>Hard of Hearing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03332" y="2426329"/>
            <a:ext cx="44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Learning Objectives: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n-US" dirty="0" smtClean="0"/>
              <a:t>Students </a:t>
            </a:r>
            <a:r>
              <a:rPr lang="en-US" dirty="0"/>
              <a:t>will recognize individual differences in hearing loss and communication.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dirty="0"/>
              <a:t>Students will discuss their hearing loss, communication preferences and accommodations in the school setting.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6032" y="1371600"/>
            <a:ext cx="2834640" cy="1016972"/>
          </a:xfrm>
        </p:spPr>
        <p:txBody>
          <a:bodyPr/>
          <a:lstStyle/>
          <a:p>
            <a:r>
              <a:rPr lang="en-US" dirty="0" smtClean="0"/>
              <a:t>Kick-off Discussion: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Option 1- </a:t>
            </a:r>
            <a:r>
              <a:rPr lang="en-US" sz="2800" i="1" dirty="0"/>
              <a:t>Confidence: Deaf in a hearing world</a:t>
            </a:r>
            <a:endParaRPr lang="en-US" sz="2800" dirty="0"/>
          </a:p>
        </p:txBody>
      </p:sp>
      <p:pic>
        <p:nvPicPr>
          <p:cNvPr id="9" name="video" descr="short video showing a person in ac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7825" y="1773238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1631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6032" y="1376277"/>
            <a:ext cx="2834640" cy="1016972"/>
          </a:xfrm>
        </p:spPr>
        <p:txBody>
          <a:bodyPr/>
          <a:lstStyle/>
          <a:p>
            <a:r>
              <a:rPr lang="en-US" dirty="0" smtClean="0"/>
              <a:t>Kick-off Discussion:</a:t>
            </a:r>
            <a:endParaRPr lang="en-US" i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Option 2- </a:t>
            </a:r>
            <a:r>
              <a:rPr lang="en-US" sz="2800" i="1" dirty="0"/>
              <a:t>Kimberly Dodge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6109600"/>
            <a:ext cx="344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4"/>
              </a:rPr>
              <a:t>www.pepnet.org/resources/ag1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kimdodge.mp4" descr="short video showing a person in ac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0" y="1406525"/>
            <a:ext cx="6481763" cy="4846638"/>
          </a:xfrm>
        </p:spPr>
      </p:pic>
    </p:spTree>
    <p:extLst>
      <p:ext uri="{BB962C8B-B14F-4D97-AF65-F5344CB8AC3E}">
        <p14:creationId xmlns:p14="http://schemas.microsoft.com/office/powerpoint/2010/main" val="31553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376277"/>
            <a:ext cx="2834640" cy="1016972"/>
          </a:xfrm>
        </p:spPr>
        <p:txBody>
          <a:bodyPr>
            <a:noAutofit/>
          </a:bodyPr>
          <a:lstStyle/>
          <a:p>
            <a:r>
              <a:rPr lang="en-US" dirty="0" smtClean="0"/>
              <a:t>Key Term Review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Do you recognize these terms? Can you define them?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2192" y="1445440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</a:rPr>
              <a:t>Accommodations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3370" y="1437093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Deaf or 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Hard of Hearing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83783" y="1437093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Tactile Sign Language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3985989" y="2457659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Assistive Listening Device (ALD)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2860" y="2457659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chemeClr val="tx1"/>
                </a:solidFill>
              </a:rPr>
              <a:t>Notetaker</a:t>
            </a:r>
            <a:endParaRPr lang="en-US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83783" y="2457659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Total Communication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01936" y="3478225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Closed Captioning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3371" y="3478225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Interpreter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383784" y="3478225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Video Relay Service (VRS)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1936" y="4498791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Cued Speech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92860" y="4498791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Speech-to-text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403272" y="4498791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Video Remote Interpreting (VRI)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80453" y="5519355"/>
            <a:ext cx="2286000" cy="754910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Speechreading 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</a:rPr>
              <a:t>(</a:t>
            </a:r>
            <a:r>
              <a:rPr lang="en-US" dirty="0" err="1">
                <a:ln w="0"/>
                <a:solidFill>
                  <a:schemeClr val="tx1"/>
                </a:solidFill>
              </a:rPr>
              <a:t>lipreading</a:t>
            </a:r>
            <a:r>
              <a:rPr lang="en-US" dirty="0">
                <a:ln w="0"/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53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6032" y="1259963"/>
            <a:ext cx="2834640" cy="12287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Identity Activity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56032" y="2514601"/>
            <a:ext cx="2834640" cy="3686174"/>
          </a:xfrm>
        </p:spPr>
        <p:txBody>
          <a:bodyPr>
            <a:normAutofit/>
          </a:bodyPr>
          <a:lstStyle/>
          <a:p>
            <a:r>
              <a:rPr lang="en-US" sz="2600" dirty="0"/>
              <a:t>Audiogram of Familiar Sounds </a:t>
            </a:r>
            <a:endParaRPr lang="en-US" sz="2600" dirty="0" smtClean="0"/>
          </a:p>
          <a:p>
            <a:r>
              <a:rPr lang="en-US" dirty="0" smtClean="0"/>
              <a:t>The </a:t>
            </a:r>
            <a:r>
              <a:rPr lang="en-US" dirty="0"/>
              <a:t>speech sounds on this chart are approximations. The specific pitch of a human voice will vary depending on whether a man, woman or child is speaking. The distance between the speaker and listener will also impact speech sounds, creating a variety in sound intensity (loud or soft) for the listener.</a:t>
            </a:r>
          </a:p>
          <a:p>
            <a:endParaRPr lang="en-US" dirty="0"/>
          </a:p>
        </p:txBody>
      </p:sp>
      <p:pic>
        <p:nvPicPr>
          <p:cNvPr id="4" name="Image" descr="Audiogram of sound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11" y="1143000"/>
            <a:ext cx="6426200" cy="5219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24311" y="6500754"/>
            <a:ext cx="8201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Adapted from the American </a:t>
            </a:r>
            <a:r>
              <a:rPr lang="en-US" sz="1200" baseline="30000" dirty="0" smtClean="0"/>
              <a:t>Academy of </a:t>
            </a:r>
            <a:r>
              <a:rPr lang="en-US" sz="1200" baseline="30000" dirty="0"/>
              <a:t>Audiology and Northern, J. &amp; Downs, M., Hearing in Children, (5th Edition, pg. 18), Lippincott Williams and Wilkins, Baltimore, MD, 2002.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674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376277"/>
            <a:ext cx="2834640" cy="1016972"/>
          </a:xfrm>
        </p:spPr>
        <p:txBody>
          <a:bodyPr/>
          <a:lstStyle/>
          <a:p>
            <a:r>
              <a:rPr lang="en-US" dirty="0" smtClean="0"/>
              <a:t>Key Term </a:t>
            </a:r>
            <a:br>
              <a:rPr lang="en-US" dirty="0" smtClean="0"/>
            </a:br>
            <a:r>
              <a:rPr lang="en-US" dirty="0" smtClean="0"/>
              <a:t>Word Match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b="1" baseline="30000" dirty="0"/>
              <a:t>Directions:</a:t>
            </a:r>
            <a:r>
              <a:rPr lang="en-US" sz="2800" baseline="30000" dirty="0"/>
              <a:t> Write the letter of the correct match next to each key term</a:t>
            </a:r>
            <a:r>
              <a:rPr lang="en-US" sz="2800" baseline="30000" dirty="0" smtClean="0"/>
              <a:t>.</a:t>
            </a:r>
            <a:endParaRPr lang="en-US" sz="2800" baseline="30000" dirty="0"/>
          </a:p>
        </p:txBody>
      </p:sp>
      <p:pic>
        <p:nvPicPr>
          <p:cNvPr id="9" name="Image" descr="Matching key terms and definition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1" y="1406525"/>
            <a:ext cx="7083547" cy="4846638"/>
          </a:xfrm>
        </p:spPr>
      </p:pic>
    </p:spTree>
    <p:extLst>
      <p:ext uri="{BB962C8B-B14F-4D97-AF65-F5344CB8AC3E}">
        <p14:creationId xmlns:p14="http://schemas.microsoft.com/office/powerpoint/2010/main" val="11790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Communication Activity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American Sign Language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Combined ASL and English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Cued Speech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Signed English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Speed and Lip-reading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Tactile Sign Language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Total </a:t>
            </a:r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6" name="Rectangle 5" descr="Question mark"/>
          <p:cNvSpPr/>
          <p:nvPr/>
        </p:nvSpPr>
        <p:spPr>
          <a:xfrm>
            <a:off x="3971925" y="3914775"/>
            <a:ext cx="7658100" cy="2443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Question mark" descr="Question mark" title="Question mark"/>
          <p:cNvSpPr txBox="1"/>
          <p:nvPr/>
        </p:nvSpPr>
        <p:spPr>
          <a:xfrm>
            <a:off x="4200525" y="3663861"/>
            <a:ext cx="11715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chemeClr val="accent2"/>
                </a:solidFill>
                <a:latin typeface="Cambria" charset="0"/>
                <a:ea typeface="Cambria" charset="0"/>
                <a:cs typeface="Cambria" charset="0"/>
              </a:rPr>
              <a:t>?</a:t>
            </a:r>
            <a:endParaRPr lang="en-US" sz="16600" b="1" dirty="0">
              <a:solidFill>
                <a:schemeClr val="accent2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you think </a:t>
            </a:r>
            <a:r>
              <a:rPr lang="en-US" dirty="0"/>
              <a:t>of other communication methods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Which do you prefer?</a:t>
            </a:r>
          </a:p>
          <a:p>
            <a:r>
              <a:rPr lang="en-US" dirty="0" smtClean="0"/>
              <a:t>Do you have different preferences in different situations or settings?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Accommodation Activity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143375" y="1371600"/>
            <a:ext cx="7315200" cy="2292261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sign language interpreter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oral interpreter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cued speech interpreter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Speech-to-text (CART, </a:t>
            </a:r>
            <a:r>
              <a:rPr lang="en-US" dirty="0" err="1"/>
              <a:t>Typewell</a:t>
            </a:r>
            <a:r>
              <a:rPr lang="en-US" dirty="0"/>
              <a:t>, C-Print)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Notetaker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early registration for classes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extended test time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Video Relay Service (VRS)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Video Remote Interpreting (VRI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0" y="4059818"/>
            <a:ext cx="6315075" cy="21530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Which accommodations do you currently </a:t>
            </a:r>
            <a:r>
              <a:rPr lang="en-US" dirty="0"/>
              <a:t>use at </a:t>
            </a:r>
            <a:r>
              <a:rPr lang="en-US" dirty="0" smtClean="0"/>
              <a:t>school?</a:t>
            </a:r>
          </a:p>
          <a:p>
            <a:r>
              <a:rPr lang="en-US" dirty="0" smtClean="0"/>
              <a:t>Are there other accommodations available in the community, post-secondary program or on the job?</a:t>
            </a:r>
          </a:p>
          <a:p>
            <a:r>
              <a:rPr lang="en-US" dirty="0" smtClean="0"/>
              <a:t>Do accommodation preferences differ in settings?</a:t>
            </a:r>
          </a:p>
          <a:p>
            <a:r>
              <a:rPr lang="en-US" dirty="0" smtClean="0"/>
              <a:t>Why is it important to try new accommodations?</a:t>
            </a:r>
          </a:p>
        </p:txBody>
      </p:sp>
      <p:sp>
        <p:nvSpPr>
          <p:cNvPr id="5" name="TextBox 4" descr="Question mark"/>
          <p:cNvSpPr txBox="1"/>
          <p:nvPr/>
        </p:nvSpPr>
        <p:spPr>
          <a:xfrm>
            <a:off x="4200525" y="3663861"/>
            <a:ext cx="117157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chemeClr val="accent2"/>
                </a:solidFill>
                <a:latin typeface="Cambria" charset="0"/>
                <a:ea typeface="Cambria" charset="0"/>
                <a:cs typeface="Cambria" charset="0"/>
              </a:rPr>
              <a:t>?</a:t>
            </a:r>
            <a:endParaRPr lang="en-US" sz="16600" b="1" dirty="0">
              <a:solidFill>
                <a:schemeClr val="accent2"/>
              </a:solidFill>
              <a:latin typeface="Cambria" charset="0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your own “About My Hearing” Activity  </a:t>
            </a:r>
            <a:endParaRPr lang="en-US" dirty="0"/>
          </a:p>
        </p:txBody>
      </p:sp>
      <p:pic>
        <p:nvPicPr>
          <p:cNvPr id="5" name="Image" descr="Person one ,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10" y="3786190"/>
            <a:ext cx="2501900" cy="251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67131" y="1151005"/>
            <a:ext cx="2500313" cy="2486025"/>
            <a:chOff x="3767131" y="1151005"/>
            <a:chExt cx="2500313" cy="2486025"/>
          </a:xfrm>
        </p:grpSpPr>
        <p:sp>
          <p:nvSpPr>
            <p:cNvPr id="14" name="Oval Callout 13"/>
            <p:cNvSpPr/>
            <p:nvPr/>
          </p:nvSpPr>
          <p:spPr>
            <a:xfrm>
              <a:off x="3767131" y="1151005"/>
              <a:ext cx="2500313" cy="2486025"/>
            </a:xfrm>
            <a:prstGeom prst="wedgeEllipseCallout">
              <a:avLst>
                <a:gd name="adj1" fmla="val -13976"/>
                <a:gd name="adj2" fmla="val 734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57634" y="1651072"/>
              <a:ext cx="2128837" cy="15696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400" baseline="30000" dirty="0">
                  <a:solidFill>
                    <a:schemeClr val="bg1"/>
                  </a:solidFill>
                </a:rPr>
                <a:t>I am Deaf. </a:t>
              </a:r>
              <a:endParaRPr lang="en-US" sz="2400" baseline="30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400" baseline="30000" dirty="0" smtClean="0">
                  <a:solidFill>
                    <a:schemeClr val="bg1"/>
                  </a:solidFill>
                </a:rPr>
                <a:t>I </a:t>
              </a:r>
              <a:r>
                <a:rPr lang="en-US" sz="2400" baseline="30000" dirty="0">
                  <a:solidFill>
                    <a:schemeClr val="bg1"/>
                  </a:solidFill>
                </a:rPr>
                <a:t>use ASL in school and with friends. It’s hard to communicate with my parents because they don’t know ASL</a:t>
              </a:r>
              <a:r>
                <a:rPr lang="en-US" sz="2400" baseline="30000" dirty="0" smtClean="0">
                  <a:solidFill>
                    <a:schemeClr val="bg1"/>
                  </a:solidFill>
                </a:rPr>
                <a:t>.</a:t>
              </a:r>
              <a:endParaRPr lang="en-US" sz="2400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age" descr="Person two,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910" y="3786190"/>
            <a:ext cx="2514600" cy="2514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73831" y="1151005"/>
            <a:ext cx="2500313" cy="2486025"/>
            <a:chOff x="6573831" y="1151005"/>
            <a:chExt cx="2500313" cy="2486025"/>
          </a:xfrm>
        </p:grpSpPr>
        <p:sp>
          <p:nvSpPr>
            <p:cNvPr id="16" name="Oval Callout 15"/>
            <p:cNvSpPr/>
            <p:nvPr/>
          </p:nvSpPr>
          <p:spPr>
            <a:xfrm>
              <a:off x="6573831" y="1151005"/>
              <a:ext cx="2500313" cy="2486025"/>
            </a:xfrm>
            <a:prstGeom prst="wedgeEllipseCallout">
              <a:avLst>
                <a:gd name="adj1" fmla="val -12833"/>
                <a:gd name="adj2" fmla="val 7399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9418" y="1651072"/>
              <a:ext cx="1963737" cy="15696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en-US"/>
              </a:defPPr>
              <a:lvl1pPr algn="ctr">
                <a:defRPr sz="2400" baseline="300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I have cochlear implants and speak. I don’t know any other deaf or hard of hearing people. </a:t>
              </a:r>
              <a:br>
                <a:rPr lang="en-US" dirty="0"/>
              </a:br>
              <a:r>
                <a:rPr lang="en-US" dirty="0"/>
                <a:t>I use CART.</a:t>
              </a:r>
            </a:p>
          </p:txBody>
        </p:sp>
      </p:grpSp>
      <p:pic>
        <p:nvPicPr>
          <p:cNvPr id="7" name="Image" descr="Person three,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610" y="3786190"/>
            <a:ext cx="2501900" cy="2514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380529" y="1151004"/>
            <a:ext cx="2500313" cy="2486025"/>
            <a:chOff x="9380529" y="1151004"/>
            <a:chExt cx="2500313" cy="2486025"/>
          </a:xfrm>
        </p:grpSpPr>
        <p:sp>
          <p:nvSpPr>
            <p:cNvPr id="19" name="Oval Callout 18"/>
            <p:cNvSpPr/>
            <p:nvPr/>
          </p:nvSpPr>
          <p:spPr>
            <a:xfrm>
              <a:off x="9380529" y="1151004"/>
              <a:ext cx="2500313" cy="2486025"/>
            </a:xfrm>
            <a:prstGeom prst="wedgeEllipseCallout">
              <a:avLst>
                <a:gd name="adj1" fmla="val -10547"/>
                <a:gd name="adj2" fmla="val 7456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51978" y="1722512"/>
              <a:ext cx="2178056" cy="15696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en-US"/>
              </a:defPPr>
              <a:lvl1pPr algn="ctr">
                <a:defRPr sz="2400" baseline="300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I use sign but I have to learn tactile sign because I am becoming blind. I use interpreters but I do have some hearing left.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65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Frame">
  <a:themeElements>
    <a:clrScheme name="PEPNET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2B3383"/>
      </a:accent1>
      <a:accent2>
        <a:srgbClr val="FAB900"/>
      </a:accent2>
      <a:accent3>
        <a:srgbClr val="E98623"/>
      </a:accent3>
      <a:accent4>
        <a:srgbClr val="6B4E71"/>
      </a:accent4>
      <a:accent5>
        <a:srgbClr val="32495E"/>
      </a:accent5>
      <a:accent6>
        <a:srgbClr val="D95D39"/>
      </a:accent6>
      <a:hlink>
        <a:srgbClr val="90BB23"/>
      </a:hlink>
      <a:folHlink>
        <a:srgbClr val="EE7008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pIt Section 1 template" id="{23F11A74-5051-FD42-9697-29FC5CD80118}" vid="{D8C876DF-E026-0D4D-B5B3-1F99608BC7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MapIt Section 1 template</Template>
  <TotalTime>6421</TotalTime>
  <Words>439</Words>
  <Application>Microsoft Office PowerPoint</Application>
  <PresentationFormat>Custom</PresentationFormat>
  <Paragraphs>66</Paragraphs>
  <Slides>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Frame</vt:lpstr>
      <vt:lpstr>Being Deaf or  Hard of Hearing</vt:lpstr>
      <vt:lpstr>Kick-off Discussion:</vt:lpstr>
      <vt:lpstr>Kick-off Discussion:</vt:lpstr>
      <vt:lpstr>Key Term Review</vt:lpstr>
      <vt:lpstr>Identity Activity</vt:lpstr>
      <vt:lpstr>Key Term  Word Match</vt:lpstr>
      <vt:lpstr>Communication Activity</vt:lpstr>
      <vt:lpstr>Accommodation Activity</vt:lpstr>
      <vt:lpstr>Create your own “About My Hearing” Activity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Dadmun, Melissa</dc:creator>
  <cp:lastModifiedBy>Samudra</cp:lastModifiedBy>
  <cp:revision>32</cp:revision>
  <dcterms:created xsi:type="dcterms:W3CDTF">2017-05-12T19:19:56Z</dcterms:created>
  <dcterms:modified xsi:type="dcterms:W3CDTF">2017-09-12T10:48:47Z</dcterms:modified>
</cp:coreProperties>
</file>